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273" r:id="rId4"/>
    <p:sldMasterId id="2147483791" r:id="rId5"/>
  </p:sldMasterIdLst>
  <p:notesMasterIdLst>
    <p:notesMasterId r:id="rId48"/>
  </p:notesMasterIdLst>
  <p:handoutMasterIdLst>
    <p:handoutMasterId r:id="rId49"/>
  </p:handoutMasterIdLst>
  <p:sldIdLst>
    <p:sldId id="264" r:id="rId6"/>
    <p:sldId id="365" r:id="rId7"/>
    <p:sldId id="453" r:id="rId8"/>
    <p:sldId id="409" r:id="rId9"/>
    <p:sldId id="294" r:id="rId10"/>
    <p:sldId id="292" r:id="rId11"/>
    <p:sldId id="425" r:id="rId12"/>
    <p:sldId id="424" r:id="rId13"/>
    <p:sldId id="423" r:id="rId14"/>
    <p:sldId id="422" r:id="rId15"/>
    <p:sldId id="421" r:id="rId16"/>
    <p:sldId id="420" r:id="rId17"/>
    <p:sldId id="419" r:id="rId18"/>
    <p:sldId id="418" r:id="rId19"/>
    <p:sldId id="417" r:id="rId20"/>
    <p:sldId id="416" r:id="rId21"/>
    <p:sldId id="415" r:id="rId22"/>
    <p:sldId id="414" r:id="rId23"/>
    <p:sldId id="449" r:id="rId24"/>
    <p:sldId id="448" r:id="rId25"/>
    <p:sldId id="447" r:id="rId26"/>
    <p:sldId id="446" r:id="rId27"/>
    <p:sldId id="450" r:id="rId28"/>
    <p:sldId id="451" r:id="rId29"/>
    <p:sldId id="452" r:id="rId30"/>
    <p:sldId id="439" r:id="rId31"/>
    <p:sldId id="438" r:id="rId32"/>
    <p:sldId id="348" r:id="rId33"/>
    <p:sldId id="335" r:id="rId34"/>
    <p:sldId id="455" r:id="rId35"/>
    <p:sldId id="356" r:id="rId36"/>
    <p:sldId id="407" r:id="rId37"/>
    <p:sldId id="437" r:id="rId38"/>
    <p:sldId id="436" r:id="rId39"/>
    <p:sldId id="435" r:id="rId40"/>
    <p:sldId id="434" r:id="rId41"/>
    <p:sldId id="433" r:id="rId42"/>
    <p:sldId id="429" r:id="rId43"/>
    <p:sldId id="428" r:id="rId44"/>
    <p:sldId id="362" r:id="rId45"/>
    <p:sldId id="363" r:id="rId46"/>
    <p:sldId id="364" r:id="rId47"/>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60D1302-7C92-45B1-A2A1-C71B225FA309}">
          <p14:sldIdLst>
            <p14:sldId id="264"/>
            <p14:sldId id="365"/>
            <p14:sldId id="453"/>
            <p14:sldId id="409"/>
            <p14:sldId id="294"/>
            <p14:sldId id="292"/>
            <p14:sldId id="425"/>
            <p14:sldId id="424"/>
            <p14:sldId id="423"/>
            <p14:sldId id="422"/>
            <p14:sldId id="421"/>
            <p14:sldId id="420"/>
            <p14:sldId id="419"/>
            <p14:sldId id="418"/>
            <p14:sldId id="417"/>
            <p14:sldId id="416"/>
            <p14:sldId id="415"/>
            <p14:sldId id="414"/>
            <p14:sldId id="449"/>
            <p14:sldId id="448"/>
            <p14:sldId id="447"/>
            <p14:sldId id="446"/>
            <p14:sldId id="450"/>
            <p14:sldId id="451"/>
            <p14:sldId id="452"/>
            <p14:sldId id="439"/>
            <p14:sldId id="438"/>
            <p14:sldId id="348"/>
            <p14:sldId id="335"/>
            <p14:sldId id="455"/>
            <p14:sldId id="356"/>
            <p14:sldId id="407"/>
            <p14:sldId id="437"/>
            <p14:sldId id="436"/>
            <p14:sldId id="435"/>
            <p14:sldId id="434"/>
            <p14:sldId id="433"/>
            <p14:sldId id="429"/>
            <p14:sldId id="428"/>
            <p14:sldId id="362"/>
            <p14:sldId id="363"/>
            <p14:sldId id="364"/>
          </p14:sldIdLst>
        </p14:section>
        <p14:section name="Untitled Section" id="{A6FC925F-D31A-47B1-8354-145AB2097FA8}">
          <p14:sldIdLst/>
        </p14:section>
      </p14:sectionLst>
    </p:ex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7A36C9-6E2A-41EA-BA31-DBEC35758DA7}" v="129" dt="2023-09-06T12:44:46.834"/>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90" autoAdjust="0"/>
    <p:restoredTop sz="93792" autoAdjust="0"/>
  </p:normalViewPr>
  <p:slideViewPr>
    <p:cSldViewPr showGuides="1">
      <p:cViewPr varScale="1">
        <p:scale>
          <a:sx n="70" d="100"/>
          <a:sy n="70" d="100"/>
        </p:scale>
        <p:origin x="72" y="116"/>
      </p:cViewPr>
      <p:guideLst>
        <p:guide pos="3839"/>
        <p:guide orient="horz" pos="2160"/>
      </p:guideLst>
    </p:cSldViewPr>
  </p:slideViewPr>
  <p:notesTextViewPr>
    <p:cViewPr>
      <p:scale>
        <a:sx n="1" d="1"/>
        <a:sy n="1" d="1"/>
      </p:scale>
      <p:origin x="0" y="0"/>
    </p:cViewPr>
  </p:notesTextViewPr>
  <p:sorterViewPr>
    <p:cViewPr>
      <p:scale>
        <a:sx n="70" d="100"/>
        <a:sy n="70" d="100"/>
      </p:scale>
      <p:origin x="0" y="-1805"/>
    </p:cViewPr>
  </p:sorter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FAFEEF-AB4C-43E7-BA48-7E9B34414F9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6EA0BA0-84B6-4EE6-8F9B-926F5886D80B}">
      <dgm:prSet custT="1"/>
      <dgm:spPr/>
      <dgm:t>
        <a:bodyPr/>
        <a:lstStyle/>
        <a:p>
          <a:r>
            <a:rPr lang="en-US" sz="1600" dirty="0"/>
            <a:t>A morning message is projected on the white board each morning and throughout the block to list materials and work assignments. </a:t>
          </a:r>
        </a:p>
      </dgm:t>
    </dgm:pt>
    <dgm:pt modelId="{F6BB539F-4BA5-4384-8206-F5D0E3DECD4A}" type="parTrans" cxnId="{1040C844-3CBC-4C2B-A935-75FBFDAA1993}">
      <dgm:prSet/>
      <dgm:spPr/>
      <dgm:t>
        <a:bodyPr/>
        <a:lstStyle/>
        <a:p>
          <a:endParaRPr lang="en-US"/>
        </a:p>
      </dgm:t>
    </dgm:pt>
    <dgm:pt modelId="{8EAF0A18-0535-48E2-934B-F94A7A900F01}" type="sibTrans" cxnId="{1040C844-3CBC-4C2B-A935-75FBFDAA1993}">
      <dgm:prSet/>
      <dgm:spPr/>
      <dgm:t>
        <a:bodyPr/>
        <a:lstStyle/>
        <a:p>
          <a:endParaRPr lang="en-US"/>
        </a:p>
      </dgm:t>
    </dgm:pt>
    <dgm:pt modelId="{3F0007ED-5558-4501-987B-6D26609729EF}">
      <dgm:prSet custT="1"/>
      <dgm:spPr/>
      <dgm:t>
        <a:bodyPr/>
        <a:lstStyle/>
        <a:p>
          <a:r>
            <a:rPr lang="en-US" sz="1600" b="0" i="0" dirty="0"/>
            <a:t>Tests are announced a week in advance​ and posted to my website.</a:t>
          </a:r>
          <a:endParaRPr lang="en-US" sz="1600" dirty="0"/>
        </a:p>
      </dgm:t>
    </dgm:pt>
    <dgm:pt modelId="{6C0DE1DF-DAAC-49FE-85AC-417107A41494}" type="parTrans" cxnId="{F86324E4-3E65-4B50-80BA-99F1A4F533D3}">
      <dgm:prSet/>
      <dgm:spPr/>
      <dgm:t>
        <a:bodyPr/>
        <a:lstStyle/>
        <a:p>
          <a:endParaRPr lang="en-US"/>
        </a:p>
      </dgm:t>
    </dgm:pt>
    <dgm:pt modelId="{D7986D88-D910-4588-BA5B-12E480ADFCC0}" type="sibTrans" cxnId="{F86324E4-3E65-4B50-80BA-99F1A4F533D3}">
      <dgm:prSet/>
      <dgm:spPr/>
      <dgm:t>
        <a:bodyPr/>
        <a:lstStyle/>
        <a:p>
          <a:endParaRPr lang="en-US"/>
        </a:p>
      </dgm:t>
    </dgm:pt>
    <dgm:pt modelId="{08DEFDBE-DBA2-4D18-BF7D-5EC08839CCFA}">
      <dgm:prSet custT="1"/>
      <dgm:spPr/>
      <dgm:t>
        <a:bodyPr/>
        <a:lstStyle/>
        <a:p>
          <a:r>
            <a:rPr lang="en-US" sz="1600" b="0" i="0" dirty="0"/>
            <a:t>Tests and quizzes are verbally announced, written on the board, and posted to my website​.</a:t>
          </a:r>
          <a:endParaRPr lang="en-US" sz="1600" dirty="0"/>
        </a:p>
      </dgm:t>
    </dgm:pt>
    <dgm:pt modelId="{6A15C42F-0D47-4827-89AA-3668A97993F7}" type="parTrans" cxnId="{AB8CA707-2418-4072-A3B8-A6CB12DC41EE}">
      <dgm:prSet/>
      <dgm:spPr/>
      <dgm:t>
        <a:bodyPr/>
        <a:lstStyle/>
        <a:p>
          <a:endParaRPr lang="en-US"/>
        </a:p>
      </dgm:t>
    </dgm:pt>
    <dgm:pt modelId="{F70FD776-07DE-4278-928C-8212B5F7FF8C}" type="sibTrans" cxnId="{AB8CA707-2418-4072-A3B8-A6CB12DC41EE}">
      <dgm:prSet/>
      <dgm:spPr/>
      <dgm:t>
        <a:bodyPr/>
        <a:lstStyle/>
        <a:p>
          <a:endParaRPr lang="en-US"/>
        </a:p>
      </dgm:t>
    </dgm:pt>
    <dgm:pt modelId="{1C0E9E56-A455-44EC-95D2-4EC703B08986}">
      <dgm:prSet custT="1"/>
      <dgm:spPr/>
      <dgm:t>
        <a:bodyPr/>
        <a:lstStyle/>
        <a:p>
          <a:r>
            <a:rPr lang="en-US" sz="1600" dirty="0"/>
            <a:t>Classwork assignments will be graded</a:t>
          </a:r>
          <a:r>
            <a:rPr lang="en-US" sz="1600" b="0" i="0" dirty="0"/>
            <a:t> as needed (weekly/biweekly) as a practice grade. </a:t>
          </a:r>
          <a:endParaRPr lang="en-US" sz="1600" dirty="0"/>
        </a:p>
      </dgm:t>
    </dgm:pt>
    <dgm:pt modelId="{72F4558D-A67E-4864-8893-75A3702BC6B4}" type="parTrans" cxnId="{C0B9F02F-9FEE-4C5F-9FD6-174477EF36F5}">
      <dgm:prSet/>
      <dgm:spPr/>
      <dgm:t>
        <a:bodyPr/>
        <a:lstStyle/>
        <a:p>
          <a:endParaRPr lang="en-US"/>
        </a:p>
      </dgm:t>
    </dgm:pt>
    <dgm:pt modelId="{9AF6C6E5-9D97-442B-B4B0-A621FE58549D}" type="sibTrans" cxnId="{C0B9F02F-9FEE-4C5F-9FD6-174477EF36F5}">
      <dgm:prSet/>
      <dgm:spPr/>
      <dgm:t>
        <a:bodyPr/>
        <a:lstStyle/>
        <a:p>
          <a:endParaRPr lang="en-US"/>
        </a:p>
      </dgm:t>
    </dgm:pt>
    <dgm:pt modelId="{C583EF72-EB00-430C-B464-AC4434029749}">
      <dgm:prSet custT="1"/>
      <dgm:spPr/>
      <dgm:t>
        <a:bodyPr/>
        <a:lstStyle/>
        <a:p>
          <a:r>
            <a:rPr lang="en-US" sz="1600" b="0" i="0" dirty="0"/>
            <a:t>Notes and handouts are in students’ binder, block folders, or journals</a:t>
          </a:r>
          <a:r>
            <a:rPr lang="en-US" sz="1400" b="0" i="0" dirty="0"/>
            <a:t>​.</a:t>
          </a:r>
          <a:endParaRPr lang="en-US" sz="1400" dirty="0"/>
        </a:p>
      </dgm:t>
    </dgm:pt>
    <dgm:pt modelId="{C42A4FEE-B7F4-4FA6-8BA7-DBA125B0C75E}" type="parTrans" cxnId="{F1435921-0640-4C32-8612-E37302681824}">
      <dgm:prSet/>
      <dgm:spPr/>
      <dgm:t>
        <a:bodyPr/>
        <a:lstStyle/>
        <a:p>
          <a:endParaRPr lang="en-US"/>
        </a:p>
      </dgm:t>
    </dgm:pt>
    <dgm:pt modelId="{911911D0-0F4F-463F-AC0C-51698DAAE4BF}" type="sibTrans" cxnId="{F1435921-0640-4C32-8612-E37302681824}">
      <dgm:prSet/>
      <dgm:spPr/>
      <dgm:t>
        <a:bodyPr/>
        <a:lstStyle/>
        <a:p>
          <a:endParaRPr lang="en-US"/>
        </a:p>
      </dgm:t>
    </dgm:pt>
    <dgm:pt modelId="{934599E6-0058-42B7-B900-92872E024C4E}">
      <dgm:prSet custT="1"/>
      <dgm:spPr/>
      <dgm:t>
        <a:bodyPr/>
        <a:lstStyle/>
        <a:p>
          <a:r>
            <a:rPr lang="en-US" sz="1600" b="0" i="0" dirty="0"/>
            <a:t>Study guides/review sheets are </a:t>
          </a:r>
          <a:r>
            <a:rPr lang="en-US" sz="1600" b="1" i="1" dirty="0"/>
            <a:t>extremely</a:t>
          </a:r>
          <a:r>
            <a:rPr lang="en-US" sz="1600" b="1" i="0" dirty="0"/>
            <a:t> </a:t>
          </a:r>
          <a:r>
            <a:rPr lang="en-US" sz="1600" b="1" i="1" dirty="0"/>
            <a:t>important</a:t>
          </a:r>
          <a:r>
            <a:rPr lang="en-US" sz="1600" b="1" i="0" dirty="0"/>
            <a:t>  </a:t>
          </a:r>
          <a:r>
            <a:rPr lang="en-US" sz="1600" b="0" i="0" dirty="0"/>
            <a:t>and should be completed at home prior to review in class.​</a:t>
          </a:r>
          <a:endParaRPr lang="en-US" sz="1600" dirty="0"/>
        </a:p>
      </dgm:t>
    </dgm:pt>
    <dgm:pt modelId="{B4F3548D-9EF1-4DB3-AD1F-8983D2ED0FE7}" type="parTrans" cxnId="{A33337A2-11C7-4E48-A996-0BBE40CA86D5}">
      <dgm:prSet/>
      <dgm:spPr/>
      <dgm:t>
        <a:bodyPr/>
        <a:lstStyle/>
        <a:p>
          <a:endParaRPr lang="en-US"/>
        </a:p>
      </dgm:t>
    </dgm:pt>
    <dgm:pt modelId="{79A91259-951C-496A-A346-79188EBFB377}" type="sibTrans" cxnId="{A33337A2-11C7-4E48-A996-0BBE40CA86D5}">
      <dgm:prSet/>
      <dgm:spPr/>
      <dgm:t>
        <a:bodyPr/>
        <a:lstStyle/>
        <a:p>
          <a:endParaRPr lang="en-US"/>
        </a:p>
      </dgm:t>
    </dgm:pt>
    <dgm:pt modelId="{E48E7973-27F2-4E17-9053-37DB435CF3DF}" type="pres">
      <dgm:prSet presAssocID="{25FAFEEF-AB4C-43E7-BA48-7E9B34414F91}" presName="diagram" presStyleCnt="0">
        <dgm:presLayoutVars>
          <dgm:dir/>
          <dgm:resizeHandles val="exact"/>
        </dgm:presLayoutVars>
      </dgm:prSet>
      <dgm:spPr/>
    </dgm:pt>
    <dgm:pt modelId="{B7004AED-F8A0-42C9-AEDD-08D63E3AA363}" type="pres">
      <dgm:prSet presAssocID="{86EA0BA0-84B6-4EE6-8F9B-926F5886D80B}" presName="node" presStyleLbl="node1" presStyleIdx="0" presStyleCnt="6">
        <dgm:presLayoutVars>
          <dgm:bulletEnabled val="1"/>
        </dgm:presLayoutVars>
      </dgm:prSet>
      <dgm:spPr/>
    </dgm:pt>
    <dgm:pt modelId="{EE495984-38B1-4E7B-9F9D-3144B9DF899B}" type="pres">
      <dgm:prSet presAssocID="{8EAF0A18-0535-48E2-934B-F94A7A900F01}" presName="sibTrans" presStyleCnt="0"/>
      <dgm:spPr/>
    </dgm:pt>
    <dgm:pt modelId="{C3673488-0C8E-4860-946D-B81AF4AF28DB}" type="pres">
      <dgm:prSet presAssocID="{3F0007ED-5558-4501-987B-6D26609729EF}" presName="node" presStyleLbl="node1" presStyleIdx="1" presStyleCnt="6">
        <dgm:presLayoutVars>
          <dgm:bulletEnabled val="1"/>
        </dgm:presLayoutVars>
      </dgm:prSet>
      <dgm:spPr/>
    </dgm:pt>
    <dgm:pt modelId="{7A1AFD01-0C58-40EB-9F7D-60763FFB2B2B}" type="pres">
      <dgm:prSet presAssocID="{D7986D88-D910-4588-BA5B-12E480ADFCC0}" presName="sibTrans" presStyleCnt="0"/>
      <dgm:spPr/>
    </dgm:pt>
    <dgm:pt modelId="{05002D73-1FB1-460C-AB40-785B2127FCD8}" type="pres">
      <dgm:prSet presAssocID="{08DEFDBE-DBA2-4D18-BF7D-5EC08839CCFA}" presName="node" presStyleLbl="node1" presStyleIdx="2" presStyleCnt="6">
        <dgm:presLayoutVars>
          <dgm:bulletEnabled val="1"/>
        </dgm:presLayoutVars>
      </dgm:prSet>
      <dgm:spPr/>
    </dgm:pt>
    <dgm:pt modelId="{CCBA1076-EE81-42F0-9105-7FC66C62AF3B}" type="pres">
      <dgm:prSet presAssocID="{F70FD776-07DE-4278-928C-8212B5F7FF8C}" presName="sibTrans" presStyleCnt="0"/>
      <dgm:spPr/>
    </dgm:pt>
    <dgm:pt modelId="{AE87DE45-CDB7-4193-8F5E-4BCBC7A94D86}" type="pres">
      <dgm:prSet presAssocID="{1C0E9E56-A455-44EC-95D2-4EC703B08986}" presName="node" presStyleLbl="node1" presStyleIdx="3" presStyleCnt="6">
        <dgm:presLayoutVars>
          <dgm:bulletEnabled val="1"/>
        </dgm:presLayoutVars>
      </dgm:prSet>
      <dgm:spPr/>
    </dgm:pt>
    <dgm:pt modelId="{119C83A2-5C4B-49BA-9A43-4CFFBDD8CD98}" type="pres">
      <dgm:prSet presAssocID="{9AF6C6E5-9D97-442B-B4B0-A621FE58549D}" presName="sibTrans" presStyleCnt="0"/>
      <dgm:spPr/>
    </dgm:pt>
    <dgm:pt modelId="{AC1F579D-F841-4A7A-A59D-7FC178221C49}" type="pres">
      <dgm:prSet presAssocID="{C583EF72-EB00-430C-B464-AC4434029749}" presName="node" presStyleLbl="node1" presStyleIdx="4" presStyleCnt="6">
        <dgm:presLayoutVars>
          <dgm:bulletEnabled val="1"/>
        </dgm:presLayoutVars>
      </dgm:prSet>
      <dgm:spPr/>
    </dgm:pt>
    <dgm:pt modelId="{A5F08B30-E0C3-49D3-805D-8309F00DFFB7}" type="pres">
      <dgm:prSet presAssocID="{911911D0-0F4F-463F-AC0C-51698DAAE4BF}" presName="sibTrans" presStyleCnt="0"/>
      <dgm:spPr/>
    </dgm:pt>
    <dgm:pt modelId="{5A4425E3-6BFB-4259-B338-54132BF3C9ED}" type="pres">
      <dgm:prSet presAssocID="{934599E6-0058-42B7-B900-92872E024C4E}" presName="node" presStyleLbl="node1" presStyleIdx="5" presStyleCnt="6">
        <dgm:presLayoutVars>
          <dgm:bulletEnabled val="1"/>
        </dgm:presLayoutVars>
      </dgm:prSet>
      <dgm:spPr/>
    </dgm:pt>
  </dgm:ptLst>
  <dgm:cxnLst>
    <dgm:cxn modelId="{AB8CA707-2418-4072-A3B8-A6CB12DC41EE}" srcId="{25FAFEEF-AB4C-43E7-BA48-7E9B34414F91}" destId="{08DEFDBE-DBA2-4D18-BF7D-5EC08839CCFA}" srcOrd="2" destOrd="0" parTransId="{6A15C42F-0D47-4827-89AA-3668A97993F7}" sibTransId="{F70FD776-07DE-4278-928C-8212B5F7FF8C}"/>
    <dgm:cxn modelId="{F1435921-0640-4C32-8612-E37302681824}" srcId="{25FAFEEF-AB4C-43E7-BA48-7E9B34414F91}" destId="{C583EF72-EB00-430C-B464-AC4434029749}" srcOrd="4" destOrd="0" parTransId="{C42A4FEE-B7F4-4FA6-8BA7-DBA125B0C75E}" sibTransId="{911911D0-0F4F-463F-AC0C-51698DAAE4BF}"/>
    <dgm:cxn modelId="{C0B9F02F-9FEE-4C5F-9FD6-174477EF36F5}" srcId="{25FAFEEF-AB4C-43E7-BA48-7E9B34414F91}" destId="{1C0E9E56-A455-44EC-95D2-4EC703B08986}" srcOrd="3" destOrd="0" parTransId="{72F4558D-A67E-4864-8893-75A3702BC6B4}" sibTransId="{9AF6C6E5-9D97-442B-B4B0-A621FE58549D}"/>
    <dgm:cxn modelId="{BA5B3E62-9D23-4308-BCB1-3EEDA63B6828}" type="presOf" srcId="{86EA0BA0-84B6-4EE6-8F9B-926F5886D80B}" destId="{B7004AED-F8A0-42C9-AEDD-08D63E3AA363}" srcOrd="0" destOrd="0" presId="urn:microsoft.com/office/officeart/2005/8/layout/default"/>
    <dgm:cxn modelId="{1040C844-3CBC-4C2B-A935-75FBFDAA1993}" srcId="{25FAFEEF-AB4C-43E7-BA48-7E9B34414F91}" destId="{86EA0BA0-84B6-4EE6-8F9B-926F5886D80B}" srcOrd="0" destOrd="0" parTransId="{F6BB539F-4BA5-4384-8206-F5D0E3DECD4A}" sibTransId="{8EAF0A18-0535-48E2-934B-F94A7A900F01}"/>
    <dgm:cxn modelId="{9DCA3E66-4498-4F99-8229-98B1BE50ECF9}" type="presOf" srcId="{25FAFEEF-AB4C-43E7-BA48-7E9B34414F91}" destId="{E48E7973-27F2-4E17-9053-37DB435CF3DF}" srcOrd="0" destOrd="0" presId="urn:microsoft.com/office/officeart/2005/8/layout/default"/>
    <dgm:cxn modelId="{99D24958-5DC7-409D-B10B-35F27D67D99F}" type="presOf" srcId="{3F0007ED-5558-4501-987B-6D26609729EF}" destId="{C3673488-0C8E-4860-946D-B81AF4AF28DB}" srcOrd="0" destOrd="0" presId="urn:microsoft.com/office/officeart/2005/8/layout/default"/>
    <dgm:cxn modelId="{4AF2457E-4E0A-4AB4-B5F4-F2A9D6F792CB}" type="presOf" srcId="{934599E6-0058-42B7-B900-92872E024C4E}" destId="{5A4425E3-6BFB-4259-B338-54132BF3C9ED}" srcOrd="0" destOrd="0" presId="urn:microsoft.com/office/officeart/2005/8/layout/default"/>
    <dgm:cxn modelId="{C9F66897-6023-488B-A41C-B1A0E513A968}" type="presOf" srcId="{C583EF72-EB00-430C-B464-AC4434029749}" destId="{AC1F579D-F841-4A7A-A59D-7FC178221C49}" srcOrd="0" destOrd="0" presId="urn:microsoft.com/office/officeart/2005/8/layout/default"/>
    <dgm:cxn modelId="{A33337A2-11C7-4E48-A996-0BBE40CA86D5}" srcId="{25FAFEEF-AB4C-43E7-BA48-7E9B34414F91}" destId="{934599E6-0058-42B7-B900-92872E024C4E}" srcOrd="5" destOrd="0" parTransId="{B4F3548D-9EF1-4DB3-AD1F-8983D2ED0FE7}" sibTransId="{79A91259-951C-496A-A346-79188EBFB377}"/>
    <dgm:cxn modelId="{F86324E4-3E65-4B50-80BA-99F1A4F533D3}" srcId="{25FAFEEF-AB4C-43E7-BA48-7E9B34414F91}" destId="{3F0007ED-5558-4501-987B-6D26609729EF}" srcOrd="1" destOrd="0" parTransId="{6C0DE1DF-DAAC-49FE-85AC-417107A41494}" sibTransId="{D7986D88-D910-4588-BA5B-12E480ADFCC0}"/>
    <dgm:cxn modelId="{B52BEEEE-C035-4107-9169-4E8D62928714}" type="presOf" srcId="{1C0E9E56-A455-44EC-95D2-4EC703B08986}" destId="{AE87DE45-CDB7-4193-8F5E-4BCBC7A94D86}" srcOrd="0" destOrd="0" presId="urn:microsoft.com/office/officeart/2005/8/layout/default"/>
    <dgm:cxn modelId="{47D472F9-E7B1-45E3-9DCE-612C413392B9}" type="presOf" srcId="{08DEFDBE-DBA2-4D18-BF7D-5EC08839CCFA}" destId="{05002D73-1FB1-460C-AB40-785B2127FCD8}" srcOrd="0" destOrd="0" presId="urn:microsoft.com/office/officeart/2005/8/layout/default"/>
    <dgm:cxn modelId="{C38B072C-21DF-4AD0-A6BE-DF34AA61AD52}" type="presParOf" srcId="{E48E7973-27F2-4E17-9053-37DB435CF3DF}" destId="{B7004AED-F8A0-42C9-AEDD-08D63E3AA363}" srcOrd="0" destOrd="0" presId="urn:microsoft.com/office/officeart/2005/8/layout/default"/>
    <dgm:cxn modelId="{12EB29B9-E861-42FF-A937-85C89953AF18}" type="presParOf" srcId="{E48E7973-27F2-4E17-9053-37DB435CF3DF}" destId="{EE495984-38B1-4E7B-9F9D-3144B9DF899B}" srcOrd="1" destOrd="0" presId="urn:microsoft.com/office/officeart/2005/8/layout/default"/>
    <dgm:cxn modelId="{2FD9CA43-B75D-4590-B6E3-4DA47A3AAE90}" type="presParOf" srcId="{E48E7973-27F2-4E17-9053-37DB435CF3DF}" destId="{C3673488-0C8E-4860-946D-B81AF4AF28DB}" srcOrd="2" destOrd="0" presId="urn:microsoft.com/office/officeart/2005/8/layout/default"/>
    <dgm:cxn modelId="{433B24F8-4F47-456D-8772-CF09D564A402}" type="presParOf" srcId="{E48E7973-27F2-4E17-9053-37DB435CF3DF}" destId="{7A1AFD01-0C58-40EB-9F7D-60763FFB2B2B}" srcOrd="3" destOrd="0" presId="urn:microsoft.com/office/officeart/2005/8/layout/default"/>
    <dgm:cxn modelId="{92527A32-3513-4FDE-A741-6020A7E725FF}" type="presParOf" srcId="{E48E7973-27F2-4E17-9053-37DB435CF3DF}" destId="{05002D73-1FB1-460C-AB40-785B2127FCD8}" srcOrd="4" destOrd="0" presId="urn:microsoft.com/office/officeart/2005/8/layout/default"/>
    <dgm:cxn modelId="{B6CCA8CC-3F3D-4A17-BB5E-2A9D174C5827}" type="presParOf" srcId="{E48E7973-27F2-4E17-9053-37DB435CF3DF}" destId="{CCBA1076-EE81-42F0-9105-7FC66C62AF3B}" srcOrd="5" destOrd="0" presId="urn:microsoft.com/office/officeart/2005/8/layout/default"/>
    <dgm:cxn modelId="{1B6E3C5A-3CF6-487C-B4DC-F3309D7E49C6}" type="presParOf" srcId="{E48E7973-27F2-4E17-9053-37DB435CF3DF}" destId="{AE87DE45-CDB7-4193-8F5E-4BCBC7A94D86}" srcOrd="6" destOrd="0" presId="urn:microsoft.com/office/officeart/2005/8/layout/default"/>
    <dgm:cxn modelId="{77CF102A-B11D-4C9C-B370-DBFFBE6796DC}" type="presParOf" srcId="{E48E7973-27F2-4E17-9053-37DB435CF3DF}" destId="{119C83A2-5C4B-49BA-9A43-4CFFBDD8CD98}" srcOrd="7" destOrd="0" presId="urn:microsoft.com/office/officeart/2005/8/layout/default"/>
    <dgm:cxn modelId="{0137B06A-354C-4E98-8DAA-DD06CA942FEB}" type="presParOf" srcId="{E48E7973-27F2-4E17-9053-37DB435CF3DF}" destId="{AC1F579D-F841-4A7A-A59D-7FC178221C49}" srcOrd="8" destOrd="0" presId="urn:microsoft.com/office/officeart/2005/8/layout/default"/>
    <dgm:cxn modelId="{256F9C92-4B47-4B80-9FFA-FD9E1C031AA5}" type="presParOf" srcId="{E48E7973-27F2-4E17-9053-37DB435CF3DF}" destId="{A5F08B30-E0C3-49D3-805D-8309F00DFFB7}" srcOrd="9" destOrd="0" presId="urn:microsoft.com/office/officeart/2005/8/layout/default"/>
    <dgm:cxn modelId="{4C638A7A-AE4F-4183-837D-877DF8E4CBC7}" type="presParOf" srcId="{E48E7973-27F2-4E17-9053-37DB435CF3DF}" destId="{5A4425E3-6BFB-4259-B338-54132BF3C9ED}"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34E017-F308-4551-88A6-88798024A5D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FCD6A93-F934-449E-B873-93057048EA4A}">
      <dgm:prSet/>
      <dgm:spPr/>
      <dgm:t>
        <a:bodyPr/>
        <a:lstStyle/>
        <a:p>
          <a:r>
            <a:rPr lang="en-US" dirty="0"/>
            <a:t>Give parents all school communications sent home. </a:t>
          </a:r>
        </a:p>
      </dgm:t>
    </dgm:pt>
    <dgm:pt modelId="{4B7A7B0B-CA8B-40F5-AA80-AA2B3DABEB3C}" type="parTrans" cxnId="{CF67FDDF-EF73-4B43-AA2B-B3CFF85E00B4}">
      <dgm:prSet/>
      <dgm:spPr/>
      <dgm:t>
        <a:bodyPr/>
        <a:lstStyle/>
        <a:p>
          <a:endParaRPr lang="en-US"/>
        </a:p>
      </dgm:t>
    </dgm:pt>
    <dgm:pt modelId="{CFCD8FFE-A0DB-4C3C-9982-FD3B3E8232ED}" type="sibTrans" cxnId="{CF67FDDF-EF73-4B43-AA2B-B3CFF85E00B4}">
      <dgm:prSet/>
      <dgm:spPr/>
      <dgm:t>
        <a:bodyPr/>
        <a:lstStyle/>
        <a:p>
          <a:endParaRPr lang="en-US"/>
        </a:p>
      </dgm:t>
    </dgm:pt>
    <dgm:pt modelId="{F33CB778-43BD-4ACB-B0C8-6B24909108D9}">
      <dgm:prSet/>
      <dgm:spPr/>
      <dgm:t>
        <a:bodyPr/>
        <a:lstStyle/>
        <a:p>
          <a:r>
            <a:rPr lang="en-US" dirty="0"/>
            <a:t>Use handouts, notes, and examples in class journals to do homework.</a:t>
          </a:r>
        </a:p>
      </dgm:t>
    </dgm:pt>
    <dgm:pt modelId="{E4FA1A0F-129F-4911-8612-557BA616E101}" type="parTrans" cxnId="{DA749B63-9286-4863-8844-3A476A957448}">
      <dgm:prSet/>
      <dgm:spPr/>
      <dgm:t>
        <a:bodyPr/>
        <a:lstStyle/>
        <a:p>
          <a:endParaRPr lang="en-US"/>
        </a:p>
      </dgm:t>
    </dgm:pt>
    <dgm:pt modelId="{DEAB9F6F-8FCC-474B-B317-E00E318F7416}" type="sibTrans" cxnId="{DA749B63-9286-4863-8844-3A476A957448}">
      <dgm:prSet/>
      <dgm:spPr/>
      <dgm:t>
        <a:bodyPr/>
        <a:lstStyle/>
        <a:p>
          <a:endParaRPr lang="en-US"/>
        </a:p>
      </dgm:t>
    </dgm:pt>
    <dgm:pt modelId="{3BD56073-C892-4764-BF47-3B53CAB3C076}">
      <dgm:prSet/>
      <dgm:spPr/>
      <dgm:t>
        <a:bodyPr/>
        <a:lstStyle/>
        <a:p>
          <a:r>
            <a:rPr lang="en-US" dirty="0"/>
            <a:t>Do not expect parents to know what was taught in class.</a:t>
          </a:r>
        </a:p>
      </dgm:t>
    </dgm:pt>
    <dgm:pt modelId="{CF5B6235-805F-4983-8E52-65C04D9C1383}" type="parTrans" cxnId="{A117E525-0427-45D5-A06E-E2C29DD6248F}">
      <dgm:prSet/>
      <dgm:spPr/>
      <dgm:t>
        <a:bodyPr/>
        <a:lstStyle/>
        <a:p>
          <a:endParaRPr lang="en-US"/>
        </a:p>
      </dgm:t>
    </dgm:pt>
    <dgm:pt modelId="{586FD5D2-8EEE-4116-B56A-F8FAA5D05B3B}" type="sibTrans" cxnId="{A117E525-0427-45D5-A06E-E2C29DD6248F}">
      <dgm:prSet/>
      <dgm:spPr/>
      <dgm:t>
        <a:bodyPr/>
        <a:lstStyle/>
        <a:p>
          <a:endParaRPr lang="en-US"/>
        </a:p>
      </dgm:t>
    </dgm:pt>
    <dgm:pt modelId="{95244209-76E2-4C72-BC7F-AC5723EA4ACC}">
      <dgm:prSet/>
      <dgm:spPr/>
      <dgm:t>
        <a:bodyPr/>
        <a:lstStyle/>
        <a:p>
          <a:r>
            <a:rPr lang="en-US" dirty="0"/>
            <a:t>Pack all school materials before bedtime.</a:t>
          </a:r>
        </a:p>
      </dgm:t>
    </dgm:pt>
    <dgm:pt modelId="{BB5E546B-0E41-41F0-8B44-8A68FEB89444}" type="parTrans" cxnId="{F46F96C3-91D3-46D7-879B-F6025206138B}">
      <dgm:prSet/>
      <dgm:spPr/>
      <dgm:t>
        <a:bodyPr/>
        <a:lstStyle/>
        <a:p>
          <a:endParaRPr lang="en-US"/>
        </a:p>
      </dgm:t>
    </dgm:pt>
    <dgm:pt modelId="{E401E08C-A4C6-4AF4-8D3A-055038D7D52C}" type="sibTrans" cxnId="{F46F96C3-91D3-46D7-879B-F6025206138B}">
      <dgm:prSet/>
      <dgm:spPr/>
      <dgm:t>
        <a:bodyPr/>
        <a:lstStyle/>
        <a:p>
          <a:endParaRPr lang="en-US"/>
        </a:p>
      </dgm:t>
    </dgm:pt>
    <dgm:pt modelId="{C73B4E86-A9EA-4A63-AE16-129D02359F57}">
      <dgm:prSet/>
      <dgm:spPr/>
      <dgm:t>
        <a:bodyPr/>
        <a:lstStyle/>
        <a:p>
          <a:r>
            <a:rPr lang="en-US" dirty="0"/>
            <a:t>Complete all homework.</a:t>
          </a:r>
        </a:p>
      </dgm:t>
    </dgm:pt>
    <dgm:pt modelId="{E8200C3B-B56E-4F57-862A-C80565ACDD91}" type="parTrans" cxnId="{74242208-627C-4A77-AD52-553F15E371D0}">
      <dgm:prSet/>
      <dgm:spPr/>
      <dgm:t>
        <a:bodyPr/>
        <a:lstStyle/>
        <a:p>
          <a:endParaRPr lang="en-US"/>
        </a:p>
      </dgm:t>
    </dgm:pt>
    <dgm:pt modelId="{68080706-A4F4-46AA-AFA4-A6FA75C9D1E0}" type="sibTrans" cxnId="{74242208-627C-4A77-AD52-553F15E371D0}">
      <dgm:prSet/>
      <dgm:spPr/>
      <dgm:t>
        <a:bodyPr/>
        <a:lstStyle/>
        <a:p>
          <a:endParaRPr lang="en-US"/>
        </a:p>
      </dgm:t>
    </dgm:pt>
    <dgm:pt modelId="{91404727-500F-4403-A01D-BE8A8DD9A941}">
      <dgm:prSet/>
      <dgm:spPr/>
      <dgm:t>
        <a:bodyPr/>
        <a:lstStyle/>
        <a:p>
          <a:r>
            <a:rPr lang="en-US" dirty="0"/>
            <a:t>Complete iReady online math practice. </a:t>
          </a:r>
        </a:p>
      </dgm:t>
    </dgm:pt>
    <dgm:pt modelId="{2EC814B6-9551-4261-8A3F-00E2A231506B}" type="parTrans" cxnId="{07171808-2A66-4CF8-83E4-B5B939FC277A}">
      <dgm:prSet/>
      <dgm:spPr/>
      <dgm:t>
        <a:bodyPr/>
        <a:lstStyle/>
        <a:p>
          <a:endParaRPr lang="en-US"/>
        </a:p>
      </dgm:t>
    </dgm:pt>
    <dgm:pt modelId="{CCAD2C0B-4B1A-4A02-A302-33BA9B9225EC}" type="sibTrans" cxnId="{07171808-2A66-4CF8-83E4-B5B939FC277A}">
      <dgm:prSet/>
      <dgm:spPr/>
      <dgm:t>
        <a:bodyPr/>
        <a:lstStyle/>
        <a:p>
          <a:endParaRPr lang="en-US"/>
        </a:p>
      </dgm:t>
    </dgm:pt>
    <dgm:pt modelId="{D9929A0A-DB0D-4BC8-83E8-738ADB296EA3}">
      <dgm:prSet/>
      <dgm:spPr/>
      <dgm:t>
        <a:bodyPr/>
        <a:lstStyle/>
        <a:p>
          <a:r>
            <a:rPr lang="en-US" dirty="0"/>
            <a:t>Study for quizzes &amp; tests.</a:t>
          </a:r>
        </a:p>
      </dgm:t>
    </dgm:pt>
    <dgm:pt modelId="{DC2E4471-DE11-4EA6-848A-EDC28CAAE4B1}" type="parTrans" cxnId="{D88C2F59-DEFB-4455-A5F4-DBB80C08EB57}">
      <dgm:prSet/>
      <dgm:spPr/>
      <dgm:t>
        <a:bodyPr/>
        <a:lstStyle/>
        <a:p>
          <a:endParaRPr lang="en-US"/>
        </a:p>
      </dgm:t>
    </dgm:pt>
    <dgm:pt modelId="{2152FCC1-6437-400D-8C30-DF31FC04B627}" type="sibTrans" cxnId="{D88C2F59-DEFB-4455-A5F4-DBB80C08EB57}">
      <dgm:prSet/>
      <dgm:spPr/>
      <dgm:t>
        <a:bodyPr/>
        <a:lstStyle/>
        <a:p>
          <a:endParaRPr lang="en-US"/>
        </a:p>
      </dgm:t>
    </dgm:pt>
    <dgm:pt modelId="{96323A00-DC83-4F56-A98C-844B54C5E309}" type="pres">
      <dgm:prSet presAssocID="{9A34E017-F308-4551-88A6-88798024A5D4}" presName="diagram" presStyleCnt="0">
        <dgm:presLayoutVars>
          <dgm:dir/>
          <dgm:resizeHandles val="exact"/>
        </dgm:presLayoutVars>
      </dgm:prSet>
      <dgm:spPr/>
    </dgm:pt>
    <dgm:pt modelId="{CC0058FA-7E17-4C76-8045-619B30DD1792}" type="pres">
      <dgm:prSet presAssocID="{FFCD6A93-F934-449E-B873-93057048EA4A}" presName="node" presStyleLbl="node1" presStyleIdx="0" presStyleCnt="7">
        <dgm:presLayoutVars>
          <dgm:bulletEnabled val="1"/>
        </dgm:presLayoutVars>
      </dgm:prSet>
      <dgm:spPr/>
    </dgm:pt>
    <dgm:pt modelId="{0D1C90DB-0BFE-429F-A5A0-6AF9C46CFCBF}" type="pres">
      <dgm:prSet presAssocID="{CFCD8FFE-A0DB-4C3C-9982-FD3B3E8232ED}" presName="sibTrans" presStyleCnt="0"/>
      <dgm:spPr/>
    </dgm:pt>
    <dgm:pt modelId="{E72F099F-4A87-4A5B-966D-2B578406CF53}" type="pres">
      <dgm:prSet presAssocID="{F33CB778-43BD-4ACB-B0C8-6B24909108D9}" presName="node" presStyleLbl="node1" presStyleIdx="1" presStyleCnt="7">
        <dgm:presLayoutVars>
          <dgm:bulletEnabled val="1"/>
        </dgm:presLayoutVars>
      </dgm:prSet>
      <dgm:spPr/>
    </dgm:pt>
    <dgm:pt modelId="{EED05254-0C8F-40AE-B125-45E6A8594B24}" type="pres">
      <dgm:prSet presAssocID="{DEAB9F6F-8FCC-474B-B317-E00E318F7416}" presName="sibTrans" presStyleCnt="0"/>
      <dgm:spPr/>
    </dgm:pt>
    <dgm:pt modelId="{4786776D-284E-4A7F-93AC-5728A79E9553}" type="pres">
      <dgm:prSet presAssocID="{3BD56073-C892-4764-BF47-3B53CAB3C076}" presName="node" presStyleLbl="node1" presStyleIdx="2" presStyleCnt="7">
        <dgm:presLayoutVars>
          <dgm:bulletEnabled val="1"/>
        </dgm:presLayoutVars>
      </dgm:prSet>
      <dgm:spPr/>
    </dgm:pt>
    <dgm:pt modelId="{E2B8E836-58B9-4A0F-AAD8-E5B9BE5C12A5}" type="pres">
      <dgm:prSet presAssocID="{586FD5D2-8EEE-4116-B56A-F8FAA5D05B3B}" presName="sibTrans" presStyleCnt="0"/>
      <dgm:spPr/>
    </dgm:pt>
    <dgm:pt modelId="{0EDE0C4F-CE0F-4954-8402-6DA9A7B777DA}" type="pres">
      <dgm:prSet presAssocID="{95244209-76E2-4C72-BC7F-AC5723EA4ACC}" presName="node" presStyleLbl="node1" presStyleIdx="3" presStyleCnt="7">
        <dgm:presLayoutVars>
          <dgm:bulletEnabled val="1"/>
        </dgm:presLayoutVars>
      </dgm:prSet>
      <dgm:spPr/>
    </dgm:pt>
    <dgm:pt modelId="{5565C133-7114-4300-88EB-6EDECE720304}" type="pres">
      <dgm:prSet presAssocID="{E401E08C-A4C6-4AF4-8D3A-055038D7D52C}" presName="sibTrans" presStyleCnt="0"/>
      <dgm:spPr/>
    </dgm:pt>
    <dgm:pt modelId="{2C5B0D80-E049-4097-8367-128795F13001}" type="pres">
      <dgm:prSet presAssocID="{C73B4E86-A9EA-4A63-AE16-129D02359F57}" presName="node" presStyleLbl="node1" presStyleIdx="4" presStyleCnt="7">
        <dgm:presLayoutVars>
          <dgm:bulletEnabled val="1"/>
        </dgm:presLayoutVars>
      </dgm:prSet>
      <dgm:spPr/>
    </dgm:pt>
    <dgm:pt modelId="{37B253FB-27DC-40D6-9B9F-08A60FFC3ADE}" type="pres">
      <dgm:prSet presAssocID="{68080706-A4F4-46AA-AFA4-A6FA75C9D1E0}" presName="sibTrans" presStyleCnt="0"/>
      <dgm:spPr/>
    </dgm:pt>
    <dgm:pt modelId="{11029086-444A-4FF4-8CD6-54114EA46B50}" type="pres">
      <dgm:prSet presAssocID="{91404727-500F-4403-A01D-BE8A8DD9A941}" presName="node" presStyleLbl="node1" presStyleIdx="5" presStyleCnt="7">
        <dgm:presLayoutVars>
          <dgm:bulletEnabled val="1"/>
        </dgm:presLayoutVars>
      </dgm:prSet>
      <dgm:spPr/>
    </dgm:pt>
    <dgm:pt modelId="{DB6E597B-8779-4544-A1B9-F3F15425BD9E}" type="pres">
      <dgm:prSet presAssocID="{CCAD2C0B-4B1A-4A02-A302-33BA9B9225EC}" presName="sibTrans" presStyleCnt="0"/>
      <dgm:spPr/>
    </dgm:pt>
    <dgm:pt modelId="{83070B0D-4AF4-4155-9A5B-F17EC0380154}" type="pres">
      <dgm:prSet presAssocID="{D9929A0A-DB0D-4BC8-83E8-738ADB296EA3}" presName="node" presStyleLbl="node1" presStyleIdx="6" presStyleCnt="7">
        <dgm:presLayoutVars>
          <dgm:bulletEnabled val="1"/>
        </dgm:presLayoutVars>
      </dgm:prSet>
      <dgm:spPr/>
    </dgm:pt>
  </dgm:ptLst>
  <dgm:cxnLst>
    <dgm:cxn modelId="{07171808-2A66-4CF8-83E4-B5B939FC277A}" srcId="{9A34E017-F308-4551-88A6-88798024A5D4}" destId="{91404727-500F-4403-A01D-BE8A8DD9A941}" srcOrd="5" destOrd="0" parTransId="{2EC814B6-9551-4261-8A3F-00E2A231506B}" sibTransId="{CCAD2C0B-4B1A-4A02-A302-33BA9B9225EC}"/>
    <dgm:cxn modelId="{74242208-627C-4A77-AD52-553F15E371D0}" srcId="{9A34E017-F308-4551-88A6-88798024A5D4}" destId="{C73B4E86-A9EA-4A63-AE16-129D02359F57}" srcOrd="4" destOrd="0" parTransId="{E8200C3B-B56E-4F57-862A-C80565ACDD91}" sibTransId="{68080706-A4F4-46AA-AFA4-A6FA75C9D1E0}"/>
    <dgm:cxn modelId="{A117E525-0427-45D5-A06E-E2C29DD6248F}" srcId="{9A34E017-F308-4551-88A6-88798024A5D4}" destId="{3BD56073-C892-4764-BF47-3B53CAB3C076}" srcOrd="2" destOrd="0" parTransId="{CF5B6235-805F-4983-8E52-65C04D9C1383}" sibTransId="{586FD5D2-8EEE-4116-B56A-F8FAA5D05B3B}"/>
    <dgm:cxn modelId="{1B55B62A-E38B-44D4-8374-3B7FE461187A}" type="presOf" srcId="{D9929A0A-DB0D-4BC8-83E8-738ADB296EA3}" destId="{83070B0D-4AF4-4155-9A5B-F17EC0380154}" srcOrd="0" destOrd="0" presId="urn:microsoft.com/office/officeart/2005/8/layout/default"/>
    <dgm:cxn modelId="{8FAEC42E-B227-4933-9EB0-D0472145A0EA}" type="presOf" srcId="{9A34E017-F308-4551-88A6-88798024A5D4}" destId="{96323A00-DC83-4F56-A98C-844B54C5E309}" srcOrd="0" destOrd="0" presId="urn:microsoft.com/office/officeart/2005/8/layout/default"/>
    <dgm:cxn modelId="{8A144632-3CE0-4F2E-BFF9-7DD1A3E8C887}" type="presOf" srcId="{3BD56073-C892-4764-BF47-3B53CAB3C076}" destId="{4786776D-284E-4A7F-93AC-5728A79E9553}" srcOrd="0" destOrd="0" presId="urn:microsoft.com/office/officeart/2005/8/layout/default"/>
    <dgm:cxn modelId="{DA749B63-9286-4863-8844-3A476A957448}" srcId="{9A34E017-F308-4551-88A6-88798024A5D4}" destId="{F33CB778-43BD-4ACB-B0C8-6B24909108D9}" srcOrd="1" destOrd="0" parTransId="{E4FA1A0F-129F-4911-8612-557BA616E101}" sibTransId="{DEAB9F6F-8FCC-474B-B317-E00E318F7416}"/>
    <dgm:cxn modelId="{20DE9B47-1D5A-461A-985B-F6315B0CFA37}" type="presOf" srcId="{91404727-500F-4403-A01D-BE8A8DD9A941}" destId="{11029086-444A-4FF4-8CD6-54114EA46B50}" srcOrd="0" destOrd="0" presId="urn:microsoft.com/office/officeart/2005/8/layout/default"/>
    <dgm:cxn modelId="{35E89F4F-7DA8-4A54-9888-BAC24AF4EFF4}" type="presOf" srcId="{C73B4E86-A9EA-4A63-AE16-129D02359F57}" destId="{2C5B0D80-E049-4097-8367-128795F13001}" srcOrd="0" destOrd="0" presId="urn:microsoft.com/office/officeart/2005/8/layout/default"/>
    <dgm:cxn modelId="{D88C2F59-DEFB-4455-A5F4-DBB80C08EB57}" srcId="{9A34E017-F308-4551-88A6-88798024A5D4}" destId="{D9929A0A-DB0D-4BC8-83E8-738ADB296EA3}" srcOrd="6" destOrd="0" parTransId="{DC2E4471-DE11-4EA6-848A-EDC28CAAE4B1}" sibTransId="{2152FCC1-6437-400D-8C30-DF31FC04B627}"/>
    <dgm:cxn modelId="{B8BBE99D-52EA-4041-8F9E-43CF1AFEE7BC}" type="presOf" srcId="{FFCD6A93-F934-449E-B873-93057048EA4A}" destId="{CC0058FA-7E17-4C76-8045-619B30DD1792}" srcOrd="0" destOrd="0" presId="urn:microsoft.com/office/officeart/2005/8/layout/default"/>
    <dgm:cxn modelId="{F46F96C3-91D3-46D7-879B-F6025206138B}" srcId="{9A34E017-F308-4551-88A6-88798024A5D4}" destId="{95244209-76E2-4C72-BC7F-AC5723EA4ACC}" srcOrd="3" destOrd="0" parTransId="{BB5E546B-0E41-41F0-8B44-8A68FEB89444}" sibTransId="{E401E08C-A4C6-4AF4-8D3A-055038D7D52C}"/>
    <dgm:cxn modelId="{281AD2C9-F826-479C-B43D-F4D7715C71FE}" type="presOf" srcId="{95244209-76E2-4C72-BC7F-AC5723EA4ACC}" destId="{0EDE0C4F-CE0F-4954-8402-6DA9A7B777DA}" srcOrd="0" destOrd="0" presId="urn:microsoft.com/office/officeart/2005/8/layout/default"/>
    <dgm:cxn modelId="{CF67FDDF-EF73-4B43-AA2B-B3CFF85E00B4}" srcId="{9A34E017-F308-4551-88A6-88798024A5D4}" destId="{FFCD6A93-F934-449E-B873-93057048EA4A}" srcOrd="0" destOrd="0" parTransId="{4B7A7B0B-CA8B-40F5-AA80-AA2B3DABEB3C}" sibTransId="{CFCD8FFE-A0DB-4C3C-9982-FD3B3E8232ED}"/>
    <dgm:cxn modelId="{42BC6EEA-D230-4DC8-941F-73EAA4F29DDE}" type="presOf" srcId="{F33CB778-43BD-4ACB-B0C8-6B24909108D9}" destId="{E72F099F-4A87-4A5B-966D-2B578406CF53}" srcOrd="0" destOrd="0" presId="urn:microsoft.com/office/officeart/2005/8/layout/default"/>
    <dgm:cxn modelId="{65556B93-BAED-4325-B5B0-5A250D904520}" type="presParOf" srcId="{96323A00-DC83-4F56-A98C-844B54C5E309}" destId="{CC0058FA-7E17-4C76-8045-619B30DD1792}" srcOrd="0" destOrd="0" presId="urn:microsoft.com/office/officeart/2005/8/layout/default"/>
    <dgm:cxn modelId="{2EE56380-A2F1-403B-8610-12B4CE565290}" type="presParOf" srcId="{96323A00-DC83-4F56-A98C-844B54C5E309}" destId="{0D1C90DB-0BFE-429F-A5A0-6AF9C46CFCBF}" srcOrd="1" destOrd="0" presId="urn:microsoft.com/office/officeart/2005/8/layout/default"/>
    <dgm:cxn modelId="{99389555-B78B-49F6-B96D-EEB3BBD59BC5}" type="presParOf" srcId="{96323A00-DC83-4F56-A98C-844B54C5E309}" destId="{E72F099F-4A87-4A5B-966D-2B578406CF53}" srcOrd="2" destOrd="0" presId="urn:microsoft.com/office/officeart/2005/8/layout/default"/>
    <dgm:cxn modelId="{B4CE195E-3A6E-477A-8C1B-EC829E4992EF}" type="presParOf" srcId="{96323A00-DC83-4F56-A98C-844B54C5E309}" destId="{EED05254-0C8F-40AE-B125-45E6A8594B24}" srcOrd="3" destOrd="0" presId="urn:microsoft.com/office/officeart/2005/8/layout/default"/>
    <dgm:cxn modelId="{23CF9F13-5BA5-4EA8-9E89-CCBC3B15A3F1}" type="presParOf" srcId="{96323A00-DC83-4F56-A98C-844B54C5E309}" destId="{4786776D-284E-4A7F-93AC-5728A79E9553}" srcOrd="4" destOrd="0" presId="urn:microsoft.com/office/officeart/2005/8/layout/default"/>
    <dgm:cxn modelId="{72235D1B-9EF2-4CD0-BAA4-C13717CEA4AE}" type="presParOf" srcId="{96323A00-DC83-4F56-A98C-844B54C5E309}" destId="{E2B8E836-58B9-4A0F-AAD8-E5B9BE5C12A5}" srcOrd="5" destOrd="0" presId="urn:microsoft.com/office/officeart/2005/8/layout/default"/>
    <dgm:cxn modelId="{15CE5CB2-5AA7-4057-A4CE-BA4363E8B518}" type="presParOf" srcId="{96323A00-DC83-4F56-A98C-844B54C5E309}" destId="{0EDE0C4F-CE0F-4954-8402-6DA9A7B777DA}" srcOrd="6" destOrd="0" presId="urn:microsoft.com/office/officeart/2005/8/layout/default"/>
    <dgm:cxn modelId="{496E75C6-A2A1-4F3A-9F91-E07F4E2AC259}" type="presParOf" srcId="{96323A00-DC83-4F56-A98C-844B54C5E309}" destId="{5565C133-7114-4300-88EB-6EDECE720304}" srcOrd="7" destOrd="0" presId="urn:microsoft.com/office/officeart/2005/8/layout/default"/>
    <dgm:cxn modelId="{EBFE2FF6-0A4A-47F9-A912-51894FEC2DD2}" type="presParOf" srcId="{96323A00-DC83-4F56-A98C-844B54C5E309}" destId="{2C5B0D80-E049-4097-8367-128795F13001}" srcOrd="8" destOrd="0" presId="urn:microsoft.com/office/officeart/2005/8/layout/default"/>
    <dgm:cxn modelId="{74CC9F4A-5731-4064-AB34-271EB563A28C}" type="presParOf" srcId="{96323A00-DC83-4F56-A98C-844B54C5E309}" destId="{37B253FB-27DC-40D6-9B9F-08A60FFC3ADE}" srcOrd="9" destOrd="0" presId="urn:microsoft.com/office/officeart/2005/8/layout/default"/>
    <dgm:cxn modelId="{F464D182-5C7B-4FA8-8C3F-EDDC43EA4F12}" type="presParOf" srcId="{96323A00-DC83-4F56-A98C-844B54C5E309}" destId="{11029086-444A-4FF4-8CD6-54114EA46B50}" srcOrd="10" destOrd="0" presId="urn:microsoft.com/office/officeart/2005/8/layout/default"/>
    <dgm:cxn modelId="{DD4AF289-CF8A-4A89-8456-30AC2DC78E6A}" type="presParOf" srcId="{96323A00-DC83-4F56-A98C-844B54C5E309}" destId="{DB6E597B-8779-4544-A1B9-F3F15425BD9E}" srcOrd="11" destOrd="0" presId="urn:microsoft.com/office/officeart/2005/8/layout/default"/>
    <dgm:cxn modelId="{343CEE12-3E3B-4BFF-ABC8-D484BF420A45}" type="presParOf" srcId="{96323A00-DC83-4F56-A98C-844B54C5E309}" destId="{83070B0D-4AF4-4155-9A5B-F17EC0380154}" srcOrd="12"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34E017-F308-4551-88A6-88798024A5D4}"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FFCD6A93-F934-449E-B873-93057048EA4A}">
      <dgm:prSet/>
      <dgm:spPr/>
      <dgm:t>
        <a:bodyPr/>
        <a:lstStyle/>
        <a:p>
          <a:r>
            <a:rPr lang="en-US" dirty="0"/>
            <a:t>Math Mini Lesson</a:t>
          </a:r>
        </a:p>
      </dgm:t>
    </dgm:pt>
    <dgm:pt modelId="{4B7A7B0B-CA8B-40F5-AA80-AA2B3DABEB3C}" type="parTrans" cxnId="{CF67FDDF-EF73-4B43-AA2B-B3CFF85E00B4}">
      <dgm:prSet/>
      <dgm:spPr/>
      <dgm:t>
        <a:bodyPr/>
        <a:lstStyle/>
        <a:p>
          <a:endParaRPr lang="en-US"/>
        </a:p>
      </dgm:t>
    </dgm:pt>
    <dgm:pt modelId="{CFCD8FFE-A0DB-4C3C-9982-FD3B3E8232ED}" type="sibTrans" cxnId="{CF67FDDF-EF73-4B43-AA2B-B3CFF85E00B4}">
      <dgm:prSet/>
      <dgm:spPr/>
      <dgm:t>
        <a:bodyPr/>
        <a:lstStyle/>
        <a:p>
          <a:endParaRPr lang="en-US"/>
        </a:p>
      </dgm:t>
    </dgm:pt>
    <dgm:pt modelId="{F33CB778-43BD-4ACB-B0C8-6B24909108D9}">
      <dgm:prSet/>
      <dgm:spPr/>
      <dgm:t>
        <a:bodyPr/>
        <a:lstStyle/>
        <a:p>
          <a:r>
            <a:rPr lang="en-US" dirty="0"/>
            <a:t>Math Journals/Interactive Notebooks</a:t>
          </a:r>
        </a:p>
      </dgm:t>
    </dgm:pt>
    <dgm:pt modelId="{E4FA1A0F-129F-4911-8612-557BA616E101}" type="parTrans" cxnId="{DA749B63-9286-4863-8844-3A476A957448}">
      <dgm:prSet/>
      <dgm:spPr/>
      <dgm:t>
        <a:bodyPr/>
        <a:lstStyle/>
        <a:p>
          <a:endParaRPr lang="en-US"/>
        </a:p>
      </dgm:t>
    </dgm:pt>
    <dgm:pt modelId="{DEAB9F6F-8FCC-474B-B317-E00E318F7416}" type="sibTrans" cxnId="{DA749B63-9286-4863-8844-3A476A957448}">
      <dgm:prSet/>
      <dgm:spPr/>
      <dgm:t>
        <a:bodyPr/>
        <a:lstStyle/>
        <a:p>
          <a:endParaRPr lang="en-US"/>
        </a:p>
      </dgm:t>
    </dgm:pt>
    <dgm:pt modelId="{3BD56073-C892-4764-BF47-3B53CAB3C076}">
      <dgm:prSet/>
      <dgm:spPr/>
      <dgm:t>
        <a:bodyPr/>
        <a:lstStyle/>
        <a:p>
          <a:r>
            <a:rPr lang="en-US" dirty="0"/>
            <a:t>Quick checks - ticket in the door/out the door</a:t>
          </a:r>
        </a:p>
      </dgm:t>
    </dgm:pt>
    <dgm:pt modelId="{CF5B6235-805F-4983-8E52-65C04D9C1383}" type="parTrans" cxnId="{A117E525-0427-45D5-A06E-E2C29DD6248F}">
      <dgm:prSet/>
      <dgm:spPr/>
      <dgm:t>
        <a:bodyPr/>
        <a:lstStyle/>
        <a:p>
          <a:endParaRPr lang="en-US"/>
        </a:p>
      </dgm:t>
    </dgm:pt>
    <dgm:pt modelId="{586FD5D2-8EEE-4116-B56A-F8FAA5D05B3B}" type="sibTrans" cxnId="{A117E525-0427-45D5-A06E-E2C29DD6248F}">
      <dgm:prSet/>
      <dgm:spPr/>
      <dgm:t>
        <a:bodyPr/>
        <a:lstStyle/>
        <a:p>
          <a:endParaRPr lang="en-US"/>
        </a:p>
      </dgm:t>
    </dgm:pt>
    <dgm:pt modelId="{95244209-76E2-4C72-BC7F-AC5723EA4ACC}">
      <dgm:prSet/>
      <dgm:spPr/>
      <dgm:t>
        <a:bodyPr/>
        <a:lstStyle/>
        <a:p>
          <a:r>
            <a:rPr lang="en-US" dirty="0"/>
            <a:t>Small flexible groups and one-on-one help</a:t>
          </a:r>
        </a:p>
      </dgm:t>
    </dgm:pt>
    <dgm:pt modelId="{BB5E546B-0E41-41F0-8B44-8A68FEB89444}" type="parTrans" cxnId="{F46F96C3-91D3-46D7-879B-F6025206138B}">
      <dgm:prSet/>
      <dgm:spPr/>
      <dgm:t>
        <a:bodyPr/>
        <a:lstStyle/>
        <a:p>
          <a:endParaRPr lang="en-US"/>
        </a:p>
      </dgm:t>
    </dgm:pt>
    <dgm:pt modelId="{E401E08C-A4C6-4AF4-8D3A-055038D7D52C}" type="sibTrans" cxnId="{F46F96C3-91D3-46D7-879B-F6025206138B}">
      <dgm:prSet/>
      <dgm:spPr/>
      <dgm:t>
        <a:bodyPr/>
        <a:lstStyle/>
        <a:p>
          <a:endParaRPr lang="en-US"/>
        </a:p>
      </dgm:t>
    </dgm:pt>
    <dgm:pt modelId="{C73B4E86-A9EA-4A63-AE16-129D02359F57}">
      <dgm:prSet/>
      <dgm:spPr/>
      <dgm:t>
        <a:bodyPr/>
        <a:lstStyle/>
        <a:p>
          <a:r>
            <a:rPr lang="en-US" dirty="0"/>
            <a:t>Homework may be assigned Monday through Thursday </a:t>
          </a:r>
        </a:p>
      </dgm:t>
    </dgm:pt>
    <dgm:pt modelId="{E8200C3B-B56E-4F57-862A-C80565ACDD91}" type="parTrans" cxnId="{74242208-627C-4A77-AD52-553F15E371D0}">
      <dgm:prSet/>
      <dgm:spPr/>
      <dgm:t>
        <a:bodyPr/>
        <a:lstStyle/>
        <a:p>
          <a:endParaRPr lang="en-US"/>
        </a:p>
      </dgm:t>
    </dgm:pt>
    <dgm:pt modelId="{68080706-A4F4-46AA-AFA4-A6FA75C9D1E0}" type="sibTrans" cxnId="{74242208-627C-4A77-AD52-553F15E371D0}">
      <dgm:prSet/>
      <dgm:spPr/>
      <dgm:t>
        <a:bodyPr/>
        <a:lstStyle/>
        <a:p>
          <a:endParaRPr lang="en-US"/>
        </a:p>
      </dgm:t>
    </dgm:pt>
    <dgm:pt modelId="{91404727-500F-4403-A01D-BE8A8DD9A941}">
      <dgm:prSet/>
      <dgm:spPr/>
      <dgm:t>
        <a:bodyPr/>
        <a:lstStyle/>
        <a:p>
          <a:r>
            <a:rPr lang="en-US" dirty="0"/>
            <a:t>iReady online math practice </a:t>
          </a:r>
        </a:p>
      </dgm:t>
    </dgm:pt>
    <dgm:pt modelId="{2EC814B6-9551-4261-8A3F-00E2A231506B}" type="parTrans" cxnId="{07171808-2A66-4CF8-83E4-B5B939FC277A}">
      <dgm:prSet/>
      <dgm:spPr/>
      <dgm:t>
        <a:bodyPr/>
        <a:lstStyle/>
        <a:p>
          <a:endParaRPr lang="en-US"/>
        </a:p>
      </dgm:t>
    </dgm:pt>
    <dgm:pt modelId="{CCAD2C0B-4B1A-4A02-A302-33BA9B9225EC}" type="sibTrans" cxnId="{07171808-2A66-4CF8-83E4-B5B939FC277A}">
      <dgm:prSet/>
      <dgm:spPr/>
      <dgm:t>
        <a:bodyPr/>
        <a:lstStyle/>
        <a:p>
          <a:endParaRPr lang="en-US"/>
        </a:p>
      </dgm:t>
    </dgm:pt>
    <dgm:pt modelId="{D9929A0A-DB0D-4BC8-83E8-738ADB296EA3}">
      <dgm:prSet/>
      <dgm:spPr/>
      <dgm:t>
        <a:bodyPr/>
        <a:lstStyle/>
        <a:p>
          <a:r>
            <a:rPr lang="en-US" dirty="0"/>
            <a:t>Grades: practice, checkpoints, quizzes, unit tests</a:t>
          </a:r>
        </a:p>
      </dgm:t>
    </dgm:pt>
    <dgm:pt modelId="{DC2E4471-DE11-4EA6-848A-EDC28CAAE4B1}" type="parTrans" cxnId="{D88C2F59-DEFB-4455-A5F4-DBB80C08EB57}">
      <dgm:prSet/>
      <dgm:spPr/>
      <dgm:t>
        <a:bodyPr/>
        <a:lstStyle/>
        <a:p>
          <a:endParaRPr lang="en-US"/>
        </a:p>
      </dgm:t>
    </dgm:pt>
    <dgm:pt modelId="{2152FCC1-6437-400D-8C30-DF31FC04B627}" type="sibTrans" cxnId="{D88C2F59-DEFB-4455-A5F4-DBB80C08EB57}">
      <dgm:prSet/>
      <dgm:spPr/>
      <dgm:t>
        <a:bodyPr/>
        <a:lstStyle/>
        <a:p>
          <a:endParaRPr lang="en-US"/>
        </a:p>
      </dgm:t>
    </dgm:pt>
    <dgm:pt modelId="{E19F8B72-4F70-4EC7-8788-49F43E2EA656}" type="pres">
      <dgm:prSet presAssocID="{9A34E017-F308-4551-88A6-88798024A5D4}" presName="vert0" presStyleCnt="0">
        <dgm:presLayoutVars>
          <dgm:dir/>
          <dgm:animOne val="branch"/>
          <dgm:animLvl val="lvl"/>
        </dgm:presLayoutVars>
      </dgm:prSet>
      <dgm:spPr/>
    </dgm:pt>
    <dgm:pt modelId="{B13B7801-9C76-4AF7-B0BD-502F2D840E2A}" type="pres">
      <dgm:prSet presAssocID="{FFCD6A93-F934-449E-B873-93057048EA4A}" presName="thickLine" presStyleLbl="alignNode1" presStyleIdx="0" presStyleCnt="7"/>
      <dgm:spPr/>
    </dgm:pt>
    <dgm:pt modelId="{AA38A58F-8FCD-42B2-AE40-802EB6828228}" type="pres">
      <dgm:prSet presAssocID="{FFCD6A93-F934-449E-B873-93057048EA4A}" presName="horz1" presStyleCnt="0"/>
      <dgm:spPr/>
    </dgm:pt>
    <dgm:pt modelId="{CAF1A2E7-FBD5-44DA-AB85-7FE7B0DBBA17}" type="pres">
      <dgm:prSet presAssocID="{FFCD6A93-F934-449E-B873-93057048EA4A}" presName="tx1" presStyleLbl="revTx" presStyleIdx="0" presStyleCnt="7"/>
      <dgm:spPr/>
    </dgm:pt>
    <dgm:pt modelId="{24FF64E1-0621-4D42-98AD-FD565D8AB3E8}" type="pres">
      <dgm:prSet presAssocID="{FFCD6A93-F934-449E-B873-93057048EA4A}" presName="vert1" presStyleCnt="0"/>
      <dgm:spPr/>
    </dgm:pt>
    <dgm:pt modelId="{A33121F7-F877-47CD-AB79-8A3AE50B41A5}" type="pres">
      <dgm:prSet presAssocID="{F33CB778-43BD-4ACB-B0C8-6B24909108D9}" presName="thickLine" presStyleLbl="alignNode1" presStyleIdx="1" presStyleCnt="7"/>
      <dgm:spPr/>
    </dgm:pt>
    <dgm:pt modelId="{5D7C181C-8FDD-45F7-90DB-4A7B6E969945}" type="pres">
      <dgm:prSet presAssocID="{F33CB778-43BD-4ACB-B0C8-6B24909108D9}" presName="horz1" presStyleCnt="0"/>
      <dgm:spPr/>
    </dgm:pt>
    <dgm:pt modelId="{158510A2-A964-4C6B-A59B-983058E45927}" type="pres">
      <dgm:prSet presAssocID="{F33CB778-43BD-4ACB-B0C8-6B24909108D9}" presName="tx1" presStyleLbl="revTx" presStyleIdx="1" presStyleCnt="7"/>
      <dgm:spPr/>
    </dgm:pt>
    <dgm:pt modelId="{113085AA-9C0C-4C7C-90A5-7F62AEC02289}" type="pres">
      <dgm:prSet presAssocID="{F33CB778-43BD-4ACB-B0C8-6B24909108D9}" presName="vert1" presStyleCnt="0"/>
      <dgm:spPr/>
    </dgm:pt>
    <dgm:pt modelId="{84859B11-5342-4DA0-9B27-FF8F752BE510}" type="pres">
      <dgm:prSet presAssocID="{3BD56073-C892-4764-BF47-3B53CAB3C076}" presName="thickLine" presStyleLbl="alignNode1" presStyleIdx="2" presStyleCnt="7"/>
      <dgm:spPr/>
    </dgm:pt>
    <dgm:pt modelId="{8E7CA241-99CB-4D7D-8B3B-D5AC410BB657}" type="pres">
      <dgm:prSet presAssocID="{3BD56073-C892-4764-BF47-3B53CAB3C076}" presName="horz1" presStyleCnt="0"/>
      <dgm:spPr/>
    </dgm:pt>
    <dgm:pt modelId="{E338D2AB-F1E3-4529-BCF9-3AFB87B3199C}" type="pres">
      <dgm:prSet presAssocID="{3BD56073-C892-4764-BF47-3B53CAB3C076}" presName="tx1" presStyleLbl="revTx" presStyleIdx="2" presStyleCnt="7"/>
      <dgm:spPr/>
    </dgm:pt>
    <dgm:pt modelId="{B5B168B0-5282-4050-B4DE-FB75C281FB88}" type="pres">
      <dgm:prSet presAssocID="{3BD56073-C892-4764-BF47-3B53CAB3C076}" presName="vert1" presStyleCnt="0"/>
      <dgm:spPr/>
    </dgm:pt>
    <dgm:pt modelId="{48C78076-0DB9-46FE-BCB3-FD80E4C08EC3}" type="pres">
      <dgm:prSet presAssocID="{95244209-76E2-4C72-BC7F-AC5723EA4ACC}" presName="thickLine" presStyleLbl="alignNode1" presStyleIdx="3" presStyleCnt="7"/>
      <dgm:spPr/>
    </dgm:pt>
    <dgm:pt modelId="{950186B2-DE42-46A5-AB99-B780F803F3AF}" type="pres">
      <dgm:prSet presAssocID="{95244209-76E2-4C72-BC7F-AC5723EA4ACC}" presName="horz1" presStyleCnt="0"/>
      <dgm:spPr/>
    </dgm:pt>
    <dgm:pt modelId="{CE3D956B-2F44-49B5-BBCC-A901FEBF2327}" type="pres">
      <dgm:prSet presAssocID="{95244209-76E2-4C72-BC7F-AC5723EA4ACC}" presName="tx1" presStyleLbl="revTx" presStyleIdx="3" presStyleCnt="7"/>
      <dgm:spPr/>
    </dgm:pt>
    <dgm:pt modelId="{700B5857-6B08-4E30-BC70-4EDDBA56830F}" type="pres">
      <dgm:prSet presAssocID="{95244209-76E2-4C72-BC7F-AC5723EA4ACC}" presName="vert1" presStyleCnt="0"/>
      <dgm:spPr/>
    </dgm:pt>
    <dgm:pt modelId="{33048698-5C5B-45E2-8BC4-D00A9F0DA37C}" type="pres">
      <dgm:prSet presAssocID="{C73B4E86-A9EA-4A63-AE16-129D02359F57}" presName="thickLine" presStyleLbl="alignNode1" presStyleIdx="4" presStyleCnt="7"/>
      <dgm:spPr/>
    </dgm:pt>
    <dgm:pt modelId="{F0A88B1F-2A31-4CB1-B2B7-248DDF246A31}" type="pres">
      <dgm:prSet presAssocID="{C73B4E86-A9EA-4A63-AE16-129D02359F57}" presName="horz1" presStyleCnt="0"/>
      <dgm:spPr/>
    </dgm:pt>
    <dgm:pt modelId="{C109F57B-4AC4-4C27-95D0-70A8965A1AFC}" type="pres">
      <dgm:prSet presAssocID="{C73B4E86-A9EA-4A63-AE16-129D02359F57}" presName="tx1" presStyleLbl="revTx" presStyleIdx="4" presStyleCnt="7"/>
      <dgm:spPr/>
    </dgm:pt>
    <dgm:pt modelId="{6E30EDE7-E8FA-48E6-95A2-45AF9EB17340}" type="pres">
      <dgm:prSet presAssocID="{C73B4E86-A9EA-4A63-AE16-129D02359F57}" presName="vert1" presStyleCnt="0"/>
      <dgm:spPr/>
    </dgm:pt>
    <dgm:pt modelId="{D2FB6F45-F9D2-4A04-B6F1-8BBA13203666}" type="pres">
      <dgm:prSet presAssocID="{91404727-500F-4403-A01D-BE8A8DD9A941}" presName="thickLine" presStyleLbl="alignNode1" presStyleIdx="5" presStyleCnt="7"/>
      <dgm:spPr/>
    </dgm:pt>
    <dgm:pt modelId="{EB7533E2-9BEE-4912-9053-87ED18380B40}" type="pres">
      <dgm:prSet presAssocID="{91404727-500F-4403-A01D-BE8A8DD9A941}" presName="horz1" presStyleCnt="0"/>
      <dgm:spPr/>
    </dgm:pt>
    <dgm:pt modelId="{FE6B8AAE-4A48-46A2-873C-1B91468CA7E2}" type="pres">
      <dgm:prSet presAssocID="{91404727-500F-4403-A01D-BE8A8DD9A941}" presName="tx1" presStyleLbl="revTx" presStyleIdx="5" presStyleCnt="7"/>
      <dgm:spPr/>
    </dgm:pt>
    <dgm:pt modelId="{4B7E57C3-5E49-4F95-B14B-B1FE0708AF45}" type="pres">
      <dgm:prSet presAssocID="{91404727-500F-4403-A01D-BE8A8DD9A941}" presName="vert1" presStyleCnt="0"/>
      <dgm:spPr/>
    </dgm:pt>
    <dgm:pt modelId="{624B4A7E-E735-46D1-88F7-771EEA075436}" type="pres">
      <dgm:prSet presAssocID="{D9929A0A-DB0D-4BC8-83E8-738ADB296EA3}" presName="thickLine" presStyleLbl="alignNode1" presStyleIdx="6" presStyleCnt="7"/>
      <dgm:spPr/>
    </dgm:pt>
    <dgm:pt modelId="{B3B03D5F-6368-4ABA-ADB8-5E24C37139A0}" type="pres">
      <dgm:prSet presAssocID="{D9929A0A-DB0D-4BC8-83E8-738ADB296EA3}" presName="horz1" presStyleCnt="0"/>
      <dgm:spPr/>
    </dgm:pt>
    <dgm:pt modelId="{51C4868C-21B7-4369-BC52-490D62CC196D}" type="pres">
      <dgm:prSet presAssocID="{D9929A0A-DB0D-4BC8-83E8-738ADB296EA3}" presName="tx1" presStyleLbl="revTx" presStyleIdx="6" presStyleCnt="7"/>
      <dgm:spPr/>
    </dgm:pt>
    <dgm:pt modelId="{720C28EF-D936-40C8-826F-F6173833EA02}" type="pres">
      <dgm:prSet presAssocID="{D9929A0A-DB0D-4BC8-83E8-738ADB296EA3}" presName="vert1" presStyleCnt="0"/>
      <dgm:spPr/>
    </dgm:pt>
  </dgm:ptLst>
  <dgm:cxnLst>
    <dgm:cxn modelId="{61425D06-B140-400E-8009-885A49E3F8B1}" type="presOf" srcId="{F33CB778-43BD-4ACB-B0C8-6B24909108D9}" destId="{158510A2-A964-4C6B-A59B-983058E45927}" srcOrd="0" destOrd="0" presId="urn:microsoft.com/office/officeart/2008/layout/LinedList"/>
    <dgm:cxn modelId="{07171808-2A66-4CF8-83E4-B5B939FC277A}" srcId="{9A34E017-F308-4551-88A6-88798024A5D4}" destId="{91404727-500F-4403-A01D-BE8A8DD9A941}" srcOrd="5" destOrd="0" parTransId="{2EC814B6-9551-4261-8A3F-00E2A231506B}" sibTransId="{CCAD2C0B-4B1A-4A02-A302-33BA9B9225EC}"/>
    <dgm:cxn modelId="{74242208-627C-4A77-AD52-553F15E371D0}" srcId="{9A34E017-F308-4551-88A6-88798024A5D4}" destId="{C73B4E86-A9EA-4A63-AE16-129D02359F57}" srcOrd="4" destOrd="0" parTransId="{E8200C3B-B56E-4F57-862A-C80565ACDD91}" sibTransId="{68080706-A4F4-46AA-AFA4-A6FA75C9D1E0}"/>
    <dgm:cxn modelId="{A117E525-0427-45D5-A06E-E2C29DD6248F}" srcId="{9A34E017-F308-4551-88A6-88798024A5D4}" destId="{3BD56073-C892-4764-BF47-3B53CAB3C076}" srcOrd="2" destOrd="0" parTransId="{CF5B6235-805F-4983-8E52-65C04D9C1383}" sibTransId="{586FD5D2-8EEE-4116-B56A-F8FAA5D05B3B}"/>
    <dgm:cxn modelId="{E7DB0A29-2746-4245-89B7-5AF1FCAF6FBA}" type="presOf" srcId="{FFCD6A93-F934-449E-B873-93057048EA4A}" destId="{CAF1A2E7-FBD5-44DA-AB85-7FE7B0DBBA17}" srcOrd="0" destOrd="0" presId="urn:microsoft.com/office/officeart/2008/layout/LinedList"/>
    <dgm:cxn modelId="{DA749B63-9286-4863-8844-3A476A957448}" srcId="{9A34E017-F308-4551-88A6-88798024A5D4}" destId="{F33CB778-43BD-4ACB-B0C8-6B24909108D9}" srcOrd="1" destOrd="0" parTransId="{E4FA1A0F-129F-4911-8612-557BA616E101}" sibTransId="{DEAB9F6F-8FCC-474B-B317-E00E318F7416}"/>
    <dgm:cxn modelId="{6F886F68-B606-45A1-AE9D-DAE0D264672D}" type="presOf" srcId="{D9929A0A-DB0D-4BC8-83E8-738ADB296EA3}" destId="{51C4868C-21B7-4369-BC52-490D62CC196D}" srcOrd="0" destOrd="0" presId="urn:microsoft.com/office/officeart/2008/layout/LinedList"/>
    <dgm:cxn modelId="{83C96D4F-0394-44D5-8014-4ED7C0E6EC6D}" type="presOf" srcId="{91404727-500F-4403-A01D-BE8A8DD9A941}" destId="{FE6B8AAE-4A48-46A2-873C-1B91468CA7E2}" srcOrd="0" destOrd="0" presId="urn:microsoft.com/office/officeart/2008/layout/LinedList"/>
    <dgm:cxn modelId="{D88C2F59-DEFB-4455-A5F4-DBB80C08EB57}" srcId="{9A34E017-F308-4551-88A6-88798024A5D4}" destId="{D9929A0A-DB0D-4BC8-83E8-738ADB296EA3}" srcOrd="6" destOrd="0" parTransId="{DC2E4471-DE11-4EA6-848A-EDC28CAAE4B1}" sibTransId="{2152FCC1-6437-400D-8C30-DF31FC04B627}"/>
    <dgm:cxn modelId="{36E36E8F-BEEA-46F7-8F0C-A5DE76F992D7}" type="presOf" srcId="{9A34E017-F308-4551-88A6-88798024A5D4}" destId="{E19F8B72-4F70-4EC7-8788-49F43E2EA656}" srcOrd="0" destOrd="0" presId="urn:microsoft.com/office/officeart/2008/layout/LinedList"/>
    <dgm:cxn modelId="{F9365BBF-92BA-4854-9411-D972A80AC29C}" type="presOf" srcId="{C73B4E86-A9EA-4A63-AE16-129D02359F57}" destId="{C109F57B-4AC4-4C27-95D0-70A8965A1AFC}" srcOrd="0" destOrd="0" presId="urn:microsoft.com/office/officeart/2008/layout/LinedList"/>
    <dgm:cxn modelId="{F46F96C3-91D3-46D7-879B-F6025206138B}" srcId="{9A34E017-F308-4551-88A6-88798024A5D4}" destId="{95244209-76E2-4C72-BC7F-AC5723EA4ACC}" srcOrd="3" destOrd="0" parTransId="{BB5E546B-0E41-41F0-8B44-8A68FEB89444}" sibTransId="{E401E08C-A4C6-4AF4-8D3A-055038D7D52C}"/>
    <dgm:cxn modelId="{CF67FDDF-EF73-4B43-AA2B-B3CFF85E00B4}" srcId="{9A34E017-F308-4551-88A6-88798024A5D4}" destId="{FFCD6A93-F934-449E-B873-93057048EA4A}" srcOrd="0" destOrd="0" parTransId="{4B7A7B0B-CA8B-40F5-AA80-AA2B3DABEB3C}" sibTransId="{CFCD8FFE-A0DB-4C3C-9982-FD3B3E8232ED}"/>
    <dgm:cxn modelId="{2EF5C7EB-28E4-41EA-95BF-7706C4ED982A}" type="presOf" srcId="{3BD56073-C892-4764-BF47-3B53CAB3C076}" destId="{E338D2AB-F1E3-4529-BCF9-3AFB87B3199C}" srcOrd="0" destOrd="0" presId="urn:microsoft.com/office/officeart/2008/layout/LinedList"/>
    <dgm:cxn modelId="{DE0593F5-43E7-4C43-AD54-6B6B81EE4B14}" type="presOf" srcId="{95244209-76E2-4C72-BC7F-AC5723EA4ACC}" destId="{CE3D956B-2F44-49B5-BBCC-A901FEBF2327}" srcOrd="0" destOrd="0" presId="urn:microsoft.com/office/officeart/2008/layout/LinedList"/>
    <dgm:cxn modelId="{6386097E-B3C7-4400-B1F9-045E7DC04EF0}" type="presParOf" srcId="{E19F8B72-4F70-4EC7-8788-49F43E2EA656}" destId="{B13B7801-9C76-4AF7-B0BD-502F2D840E2A}" srcOrd="0" destOrd="0" presId="urn:microsoft.com/office/officeart/2008/layout/LinedList"/>
    <dgm:cxn modelId="{78AAEBE4-5617-4A82-8176-C66F86F45A08}" type="presParOf" srcId="{E19F8B72-4F70-4EC7-8788-49F43E2EA656}" destId="{AA38A58F-8FCD-42B2-AE40-802EB6828228}" srcOrd="1" destOrd="0" presId="urn:microsoft.com/office/officeart/2008/layout/LinedList"/>
    <dgm:cxn modelId="{13FB73DF-C8F3-4F79-9094-BB215472694C}" type="presParOf" srcId="{AA38A58F-8FCD-42B2-AE40-802EB6828228}" destId="{CAF1A2E7-FBD5-44DA-AB85-7FE7B0DBBA17}" srcOrd="0" destOrd="0" presId="urn:microsoft.com/office/officeart/2008/layout/LinedList"/>
    <dgm:cxn modelId="{B8C0ABD4-2791-456F-BB6C-39B6B5F96CFB}" type="presParOf" srcId="{AA38A58F-8FCD-42B2-AE40-802EB6828228}" destId="{24FF64E1-0621-4D42-98AD-FD565D8AB3E8}" srcOrd="1" destOrd="0" presId="urn:microsoft.com/office/officeart/2008/layout/LinedList"/>
    <dgm:cxn modelId="{BF55034E-9F22-4283-B2B9-7F206AD67D80}" type="presParOf" srcId="{E19F8B72-4F70-4EC7-8788-49F43E2EA656}" destId="{A33121F7-F877-47CD-AB79-8A3AE50B41A5}" srcOrd="2" destOrd="0" presId="urn:microsoft.com/office/officeart/2008/layout/LinedList"/>
    <dgm:cxn modelId="{083BAFC8-A17E-4E13-A9DA-23A02BC46A73}" type="presParOf" srcId="{E19F8B72-4F70-4EC7-8788-49F43E2EA656}" destId="{5D7C181C-8FDD-45F7-90DB-4A7B6E969945}" srcOrd="3" destOrd="0" presId="urn:microsoft.com/office/officeart/2008/layout/LinedList"/>
    <dgm:cxn modelId="{B7102A53-3446-4CD4-BFC4-2C00C1346587}" type="presParOf" srcId="{5D7C181C-8FDD-45F7-90DB-4A7B6E969945}" destId="{158510A2-A964-4C6B-A59B-983058E45927}" srcOrd="0" destOrd="0" presId="urn:microsoft.com/office/officeart/2008/layout/LinedList"/>
    <dgm:cxn modelId="{D85C3E9C-C0BF-4796-BA8B-7B0F158366A7}" type="presParOf" srcId="{5D7C181C-8FDD-45F7-90DB-4A7B6E969945}" destId="{113085AA-9C0C-4C7C-90A5-7F62AEC02289}" srcOrd="1" destOrd="0" presId="urn:microsoft.com/office/officeart/2008/layout/LinedList"/>
    <dgm:cxn modelId="{13B0A50B-7FBF-4F62-BC1F-AEA4EE5AA8C3}" type="presParOf" srcId="{E19F8B72-4F70-4EC7-8788-49F43E2EA656}" destId="{84859B11-5342-4DA0-9B27-FF8F752BE510}" srcOrd="4" destOrd="0" presId="urn:microsoft.com/office/officeart/2008/layout/LinedList"/>
    <dgm:cxn modelId="{F1D34C13-897D-4FE2-B3B3-910B8128D2A0}" type="presParOf" srcId="{E19F8B72-4F70-4EC7-8788-49F43E2EA656}" destId="{8E7CA241-99CB-4D7D-8B3B-D5AC410BB657}" srcOrd="5" destOrd="0" presId="urn:microsoft.com/office/officeart/2008/layout/LinedList"/>
    <dgm:cxn modelId="{C00F1B29-2499-4102-9AB6-D61B64ACF480}" type="presParOf" srcId="{8E7CA241-99CB-4D7D-8B3B-D5AC410BB657}" destId="{E338D2AB-F1E3-4529-BCF9-3AFB87B3199C}" srcOrd="0" destOrd="0" presId="urn:microsoft.com/office/officeart/2008/layout/LinedList"/>
    <dgm:cxn modelId="{77129B4E-9592-49A8-A4C0-F49A6843B1D2}" type="presParOf" srcId="{8E7CA241-99CB-4D7D-8B3B-D5AC410BB657}" destId="{B5B168B0-5282-4050-B4DE-FB75C281FB88}" srcOrd="1" destOrd="0" presId="urn:microsoft.com/office/officeart/2008/layout/LinedList"/>
    <dgm:cxn modelId="{590365F0-3234-4887-B1BE-AEC5EE60AE35}" type="presParOf" srcId="{E19F8B72-4F70-4EC7-8788-49F43E2EA656}" destId="{48C78076-0DB9-46FE-BCB3-FD80E4C08EC3}" srcOrd="6" destOrd="0" presId="urn:microsoft.com/office/officeart/2008/layout/LinedList"/>
    <dgm:cxn modelId="{ACD08B30-5650-4524-B89F-C9A68CE3397D}" type="presParOf" srcId="{E19F8B72-4F70-4EC7-8788-49F43E2EA656}" destId="{950186B2-DE42-46A5-AB99-B780F803F3AF}" srcOrd="7" destOrd="0" presId="urn:microsoft.com/office/officeart/2008/layout/LinedList"/>
    <dgm:cxn modelId="{75352F0B-E760-4605-A655-CE0D99CE37F2}" type="presParOf" srcId="{950186B2-DE42-46A5-AB99-B780F803F3AF}" destId="{CE3D956B-2F44-49B5-BBCC-A901FEBF2327}" srcOrd="0" destOrd="0" presId="urn:microsoft.com/office/officeart/2008/layout/LinedList"/>
    <dgm:cxn modelId="{F75AC434-1959-481F-A451-9CC74DED56BA}" type="presParOf" srcId="{950186B2-DE42-46A5-AB99-B780F803F3AF}" destId="{700B5857-6B08-4E30-BC70-4EDDBA56830F}" srcOrd="1" destOrd="0" presId="urn:microsoft.com/office/officeart/2008/layout/LinedList"/>
    <dgm:cxn modelId="{8E568AD3-8ED6-4153-B3C3-A3CB0A5E16CD}" type="presParOf" srcId="{E19F8B72-4F70-4EC7-8788-49F43E2EA656}" destId="{33048698-5C5B-45E2-8BC4-D00A9F0DA37C}" srcOrd="8" destOrd="0" presId="urn:microsoft.com/office/officeart/2008/layout/LinedList"/>
    <dgm:cxn modelId="{AA9665DB-92EA-4524-886E-DA15741AADD5}" type="presParOf" srcId="{E19F8B72-4F70-4EC7-8788-49F43E2EA656}" destId="{F0A88B1F-2A31-4CB1-B2B7-248DDF246A31}" srcOrd="9" destOrd="0" presId="urn:microsoft.com/office/officeart/2008/layout/LinedList"/>
    <dgm:cxn modelId="{9277C91C-EE7A-4661-B5DC-FF967895FB53}" type="presParOf" srcId="{F0A88B1F-2A31-4CB1-B2B7-248DDF246A31}" destId="{C109F57B-4AC4-4C27-95D0-70A8965A1AFC}" srcOrd="0" destOrd="0" presId="urn:microsoft.com/office/officeart/2008/layout/LinedList"/>
    <dgm:cxn modelId="{FA3308E5-1EC1-4F7E-A372-0CC1596DDBE7}" type="presParOf" srcId="{F0A88B1F-2A31-4CB1-B2B7-248DDF246A31}" destId="{6E30EDE7-E8FA-48E6-95A2-45AF9EB17340}" srcOrd="1" destOrd="0" presId="urn:microsoft.com/office/officeart/2008/layout/LinedList"/>
    <dgm:cxn modelId="{95298435-EF6E-4967-B325-9FE14BE5C7CD}" type="presParOf" srcId="{E19F8B72-4F70-4EC7-8788-49F43E2EA656}" destId="{D2FB6F45-F9D2-4A04-B6F1-8BBA13203666}" srcOrd="10" destOrd="0" presId="urn:microsoft.com/office/officeart/2008/layout/LinedList"/>
    <dgm:cxn modelId="{0490F356-BDE7-448B-826B-576BA8D865A8}" type="presParOf" srcId="{E19F8B72-4F70-4EC7-8788-49F43E2EA656}" destId="{EB7533E2-9BEE-4912-9053-87ED18380B40}" srcOrd="11" destOrd="0" presId="urn:microsoft.com/office/officeart/2008/layout/LinedList"/>
    <dgm:cxn modelId="{4853E8E8-B90D-4741-959B-C327B6536A0F}" type="presParOf" srcId="{EB7533E2-9BEE-4912-9053-87ED18380B40}" destId="{FE6B8AAE-4A48-46A2-873C-1B91468CA7E2}" srcOrd="0" destOrd="0" presId="urn:microsoft.com/office/officeart/2008/layout/LinedList"/>
    <dgm:cxn modelId="{54C0B054-332D-49AA-AE58-E9957158D817}" type="presParOf" srcId="{EB7533E2-9BEE-4912-9053-87ED18380B40}" destId="{4B7E57C3-5E49-4F95-B14B-B1FE0708AF45}" srcOrd="1" destOrd="0" presId="urn:microsoft.com/office/officeart/2008/layout/LinedList"/>
    <dgm:cxn modelId="{DAB6BE7E-0F77-4320-BBD5-9FFB13512FF7}" type="presParOf" srcId="{E19F8B72-4F70-4EC7-8788-49F43E2EA656}" destId="{624B4A7E-E735-46D1-88F7-771EEA075436}" srcOrd="12" destOrd="0" presId="urn:microsoft.com/office/officeart/2008/layout/LinedList"/>
    <dgm:cxn modelId="{25C83720-03CF-444A-A42D-CC2C4E4A5E34}" type="presParOf" srcId="{E19F8B72-4F70-4EC7-8788-49F43E2EA656}" destId="{B3B03D5F-6368-4ABA-ADB8-5E24C37139A0}" srcOrd="13" destOrd="0" presId="urn:microsoft.com/office/officeart/2008/layout/LinedList"/>
    <dgm:cxn modelId="{A11876D0-A9B7-4677-A27A-89C87B0F541D}" type="presParOf" srcId="{B3B03D5F-6368-4ABA-ADB8-5E24C37139A0}" destId="{51C4868C-21B7-4369-BC52-490D62CC196D}" srcOrd="0" destOrd="0" presId="urn:microsoft.com/office/officeart/2008/layout/LinedList"/>
    <dgm:cxn modelId="{E811E2BD-FB32-46CF-801F-6DC1502063A6}" type="presParOf" srcId="{B3B03D5F-6368-4ABA-ADB8-5E24C37139A0}" destId="{720C28EF-D936-40C8-826F-F6173833EA02}"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FAFEEF-AB4C-43E7-BA48-7E9B34414F9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6EA0BA0-84B6-4EE6-8F9B-926F5886D80B}">
      <dgm:prSet custT="1"/>
      <dgm:spPr/>
      <dgm:t>
        <a:bodyPr/>
        <a:lstStyle/>
        <a:p>
          <a:r>
            <a:rPr lang="en-US" sz="1600" dirty="0"/>
            <a:t>A morning message is projected on the white board each morning and throughout the block to list materials and work assignments. </a:t>
          </a:r>
        </a:p>
      </dgm:t>
    </dgm:pt>
    <dgm:pt modelId="{F6BB539F-4BA5-4384-8206-F5D0E3DECD4A}" type="parTrans" cxnId="{1040C844-3CBC-4C2B-A935-75FBFDAA1993}">
      <dgm:prSet/>
      <dgm:spPr/>
      <dgm:t>
        <a:bodyPr/>
        <a:lstStyle/>
        <a:p>
          <a:endParaRPr lang="en-US"/>
        </a:p>
      </dgm:t>
    </dgm:pt>
    <dgm:pt modelId="{8EAF0A18-0535-48E2-934B-F94A7A900F01}" type="sibTrans" cxnId="{1040C844-3CBC-4C2B-A935-75FBFDAA1993}">
      <dgm:prSet/>
      <dgm:spPr/>
      <dgm:t>
        <a:bodyPr/>
        <a:lstStyle/>
        <a:p>
          <a:endParaRPr lang="en-US"/>
        </a:p>
      </dgm:t>
    </dgm:pt>
    <dgm:pt modelId="{3F0007ED-5558-4501-987B-6D26609729EF}">
      <dgm:prSet custT="1"/>
      <dgm:spPr/>
      <dgm:t>
        <a:bodyPr/>
        <a:lstStyle/>
        <a:p>
          <a:r>
            <a:rPr lang="en-US" sz="1600" b="0" i="0" dirty="0"/>
            <a:t>Tests are announced a week in advance​ and posted to my website.</a:t>
          </a:r>
          <a:endParaRPr lang="en-US" sz="1600" dirty="0"/>
        </a:p>
      </dgm:t>
    </dgm:pt>
    <dgm:pt modelId="{6C0DE1DF-DAAC-49FE-85AC-417107A41494}" type="parTrans" cxnId="{F86324E4-3E65-4B50-80BA-99F1A4F533D3}">
      <dgm:prSet/>
      <dgm:spPr/>
      <dgm:t>
        <a:bodyPr/>
        <a:lstStyle/>
        <a:p>
          <a:endParaRPr lang="en-US"/>
        </a:p>
      </dgm:t>
    </dgm:pt>
    <dgm:pt modelId="{D7986D88-D910-4588-BA5B-12E480ADFCC0}" type="sibTrans" cxnId="{F86324E4-3E65-4B50-80BA-99F1A4F533D3}">
      <dgm:prSet/>
      <dgm:spPr/>
      <dgm:t>
        <a:bodyPr/>
        <a:lstStyle/>
        <a:p>
          <a:endParaRPr lang="en-US"/>
        </a:p>
      </dgm:t>
    </dgm:pt>
    <dgm:pt modelId="{08DEFDBE-DBA2-4D18-BF7D-5EC08839CCFA}">
      <dgm:prSet custT="1"/>
      <dgm:spPr/>
      <dgm:t>
        <a:bodyPr/>
        <a:lstStyle/>
        <a:p>
          <a:r>
            <a:rPr lang="en-US" sz="1600" b="0" i="0" dirty="0"/>
            <a:t>Tests and quizzes are verbally announced, written on the board, and posted to my website​.</a:t>
          </a:r>
          <a:endParaRPr lang="en-US" sz="1600" dirty="0"/>
        </a:p>
      </dgm:t>
    </dgm:pt>
    <dgm:pt modelId="{6A15C42F-0D47-4827-89AA-3668A97993F7}" type="parTrans" cxnId="{AB8CA707-2418-4072-A3B8-A6CB12DC41EE}">
      <dgm:prSet/>
      <dgm:spPr/>
      <dgm:t>
        <a:bodyPr/>
        <a:lstStyle/>
        <a:p>
          <a:endParaRPr lang="en-US"/>
        </a:p>
      </dgm:t>
    </dgm:pt>
    <dgm:pt modelId="{F70FD776-07DE-4278-928C-8212B5F7FF8C}" type="sibTrans" cxnId="{AB8CA707-2418-4072-A3B8-A6CB12DC41EE}">
      <dgm:prSet/>
      <dgm:spPr/>
      <dgm:t>
        <a:bodyPr/>
        <a:lstStyle/>
        <a:p>
          <a:endParaRPr lang="en-US"/>
        </a:p>
      </dgm:t>
    </dgm:pt>
    <dgm:pt modelId="{1C0E9E56-A455-44EC-95D2-4EC703B08986}">
      <dgm:prSet custT="1"/>
      <dgm:spPr/>
      <dgm:t>
        <a:bodyPr/>
        <a:lstStyle/>
        <a:p>
          <a:r>
            <a:rPr lang="en-US" sz="1600" dirty="0"/>
            <a:t>Classwork assignments will be graded</a:t>
          </a:r>
          <a:r>
            <a:rPr lang="en-US" sz="1600" b="0" i="0" dirty="0"/>
            <a:t> as needed (weekly/biweekly) as a practice grade. </a:t>
          </a:r>
          <a:endParaRPr lang="en-US" sz="1600" dirty="0"/>
        </a:p>
      </dgm:t>
    </dgm:pt>
    <dgm:pt modelId="{72F4558D-A67E-4864-8893-75A3702BC6B4}" type="parTrans" cxnId="{C0B9F02F-9FEE-4C5F-9FD6-174477EF36F5}">
      <dgm:prSet/>
      <dgm:spPr/>
      <dgm:t>
        <a:bodyPr/>
        <a:lstStyle/>
        <a:p>
          <a:endParaRPr lang="en-US"/>
        </a:p>
      </dgm:t>
    </dgm:pt>
    <dgm:pt modelId="{9AF6C6E5-9D97-442B-B4B0-A621FE58549D}" type="sibTrans" cxnId="{C0B9F02F-9FEE-4C5F-9FD6-174477EF36F5}">
      <dgm:prSet/>
      <dgm:spPr/>
      <dgm:t>
        <a:bodyPr/>
        <a:lstStyle/>
        <a:p>
          <a:endParaRPr lang="en-US"/>
        </a:p>
      </dgm:t>
    </dgm:pt>
    <dgm:pt modelId="{C583EF72-EB00-430C-B464-AC4434029749}">
      <dgm:prSet custT="1"/>
      <dgm:spPr/>
      <dgm:t>
        <a:bodyPr/>
        <a:lstStyle/>
        <a:p>
          <a:r>
            <a:rPr lang="en-US" sz="1600" b="0" i="0" dirty="0"/>
            <a:t>Notes and handouts are in students’ binder, block folders, or journals</a:t>
          </a:r>
          <a:r>
            <a:rPr lang="en-US" sz="1400" b="0" i="0" dirty="0"/>
            <a:t>​.</a:t>
          </a:r>
          <a:endParaRPr lang="en-US" sz="1400" dirty="0"/>
        </a:p>
      </dgm:t>
    </dgm:pt>
    <dgm:pt modelId="{C42A4FEE-B7F4-4FA6-8BA7-DBA125B0C75E}" type="parTrans" cxnId="{F1435921-0640-4C32-8612-E37302681824}">
      <dgm:prSet/>
      <dgm:spPr/>
      <dgm:t>
        <a:bodyPr/>
        <a:lstStyle/>
        <a:p>
          <a:endParaRPr lang="en-US"/>
        </a:p>
      </dgm:t>
    </dgm:pt>
    <dgm:pt modelId="{911911D0-0F4F-463F-AC0C-51698DAAE4BF}" type="sibTrans" cxnId="{F1435921-0640-4C32-8612-E37302681824}">
      <dgm:prSet/>
      <dgm:spPr/>
      <dgm:t>
        <a:bodyPr/>
        <a:lstStyle/>
        <a:p>
          <a:endParaRPr lang="en-US"/>
        </a:p>
      </dgm:t>
    </dgm:pt>
    <dgm:pt modelId="{934599E6-0058-42B7-B900-92872E024C4E}">
      <dgm:prSet custT="1"/>
      <dgm:spPr/>
      <dgm:t>
        <a:bodyPr/>
        <a:lstStyle/>
        <a:p>
          <a:r>
            <a:rPr lang="en-US" sz="1600" b="0" i="0" dirty="0"/>
            <a:t>Study guides/review sheets are </a:t>
          </a:r>
          <a:r>
            <a:rPr lang="en-US" sz="1600" b="1" i="1" dirty="0"/>
            <a:t>extremely</a:t>
          </a:r>
          <a:r>
            <a:rPr lang="en-US" sz="1600" b="1" i="0" dirty="0"/>
            <a:t> </a:t>
          </a:r>
          <a:r>
            <a:rPr lang="en-US" sz="1600" b="1" i="1" dirty="0"/>
            <a:t>important</a:t>
          </a:r>
          <a:r>
            <a:rPr lang="en-US" sz="1600" b="1" i="0" dirty="0"/>
            <a:t>  </a:t>
          </a:r>
          <a:r>
            <a:rPr lang="en-US" sz="1600" b="0" i="0" dirty="0"/>
            <a:t>and should be completed at home prior to review in class.​</a:t>
          </a:r>
          <a:endParaRPr lang="en-US" sz="1600" dirty="0"/>
        </a:p>
      </dgm:t>
    </dgm:pt>
    <dgm:pt modelId="{B4F3548D-9EF1-4DB3-AD1F-8983D2ED0FE7}" type="parTrans" cxnId="{A33337A2-11C7-4E48-A996-0BBE40CA86D5}">
      <dgm:prSet/>
      <dgm:spPr/>
      <dgm:t>
        <a:bodyPr/>
        <a:lstStyle/>
        <a:p>
          <a:endParaRPr lang="en-US"/>
        </a:p>
      </dgm:t>
    </dgm:pt>
    <dgm:pt modelId="{79A91259-951C-496A-A346-79188EBFB377}" type="sibTrans" cxnId="{A33337A2-11C7-4E48-A996-0BBE40CA86D5}">
      <dgm:prSet/>
      <dgm:spPr/>
      <dgm:t>
        <a:bodyPr/>
        <a:lstStyle/>
        <a:p>
          <a:endParaRPr lang="en-US"/>
        </a:p>
      </dgm:t>
    </dgm:pt>
    <dgm:pt modelId="{E48E7973-27F2-4E17-9053-37DB435CF3DF}" type="pres">
      <dgm:prSet presAssocID="{25FAFEEF-AB4C-43E7-BA48-7E9B34414F91}" presName="diagram" presStyleCnt="0">
        <dgm:presLayoutVars>
          <dgm:dir/>
          <dgm:resizeHandles val="exact"/>
        </dgm:presLayoutVars>
      </dgm:prSet>
      <dgm:spPr/>
    </dgm:pt>
    <dgm:pt modelId="{B7004AED-F8A0-42C9-AEDD-08D63E3AA363}" type="pres">
      <dgm:prSet presAssocID="{86EA0BA0-84B6-4EE6-8F9B-926F5886D80B}" presName="node" presStyleLbl="node1" presStyleIdx="0" presStyleCnt="6">
        <dgm:presLayoutVars>
          <dgm:bulletEnabled val="1"/>
        </dgm:presLayoutVars>
      </dgm:prSet>
      <dgm:spPr/>
    </dgm:pt>
    <dgm:pt modelId="{EE495984-38B1-4E7B-9F9D-3144B9DF899B}" type="pres">
      <dgm:prSet presAssocID="{8EAF0A18-0535-48E2-934B-F94A7A900F01}" presName="sibTrans" presStyleCnt="0"/>
      <dgm:spPr/>
    </dgm:pt>
    <dgm:pt modelId="{C3673488-0C8E-4860-946D-B81AF4AF28DB}" type="pres">
      <dgm:prSet presAssocID="{3F0007ED-5558-4501-987B-6D26609729EF}" presName="node" presStyleLbl="node1" presStyleIdx="1" presStyleCnt="6">
        <dgm:presLayoutVars>
          <dgm:bulletEnabled val="1"/>
        </dgm:presLayoutVars>
      </dgm:prSet>
      <dgm:spPr/>
    </dgm:pt>
    <dgm:pt modelId="{7A1AFD01-0C58-40EB-9F7D-60763FFB2B2B}" type="pres">
      <dgm:prSet presAssocID="{D7986D88-D910-4588-BA5B-12E480ADFCC0}" presName="sibTrans" presStyleCnt="0"/>
      <dgm:spPr/>
    </dgm:pt>
    <dgm:pt modelId="{05002D73-1FB1-460C-AB40-785B2127FCD8}" type="pres">
      <dgm:prSet presAssocID="{08DEFDBE-DBA2-4D18-BF7D-5EC08839CCFA}" presName="node" presStyleLbl="node1" presStyleIdx="2" presStyleCnt="6">
        <dgm:presLayoutVars>
          <dgm:bulletEnabled val="1"/>
        </dgm:presLayoutVars>
      </dgm:prSet>
      <dgm:spPr/>
    </dgm:pt>
    <dgm:pt modelId="{CCBA1076-EE81-42F0-9105-7FC66C62AF3B}" type="pres">
      <dgm:prSet presAssocID="{F70FD776-07DE-4278-928C-8212B5F7FF8C}" presName="sibTrans" presStyleCnt="0"/>
      <dgm:spPr/>
    </dgm:pt>
    <dgm:pt modelId="{AE87DE45-CDB7-4193-8F5E-4BCBC7A94D86}" type="pres">
      <dgm:prSet presAssocID="{1C0E9E56-A455-44EC-95D2-4EC703B08986}" presName="node" presStyleLbl="node1" presStyleIdx="3" presStyleCnt="6">
        <dgm:presLayoutVars>
          <dgm:bulletEnabled val="1"/>
        </dgm:presLayoutVars>
      </dgm:prSet>
      <dgm:spPr/>
    </dgm:pt>
    <dgm:pt modelId="{119C83A2-5C4B-49BA-9A43-4CFFBDD8CD98}" type="pres">
      <dgm:prSet presAssocID="{9AF6C6E5-9D97-442B-B4B0-A621FE58549D}" presName="sibTrans" presStyleCnt="0"/>
      <dgm:spPr/>
    </dgm:pt>
    <dgm:pt modelId="{AC1F579D-F841-4A7A-A59D-7FC178221C49}" type="pres">
      <dgm:prSet presAssocID="{C583EF72-EB00-430C-B464-AC4434029749}" presName="node" presStyleLbl="node1" presStyleIdx="4" presStyleCnt="6">
        <dgm:presLayoutVars>
          <dgm:bulletEnabled val="1"/>
        </dgm:presLayoutVars>
      </dgm:prSet>
      <dgm:spPr/>
    </dgm:pt>
    <dgm:pt modelId="{A5F08B30-E0C3-49D3-805D-8309F00DFFB7}" type="pres">
      <dgm:prSet presAssocID="{911911D0-0F4F-463F-AC0C-51698DAAE4BF}" presName="sibTrans" presStyleCnt="0"/>
      <dgm:spPr/>
    </dgm:pt>
    <dgm:pt modelId="{5A4425E3-6BFB-4259-B338-54132BF3C9ED}" type="pres">
      <dgm:prSet presAssocID="{934599E6-0058-42B7-B900-92872E024C4E}" presName="node" presStyleLbl="node1" presStyleIdx="5" presStyleCnt="6">
        <dgm:presLayoutVars>
          <dgm:bulletEnabled val="1"/>
        </dgm:presLayoutVars>
      </dgm:prSet>
      <dgm:spPr/>
    </dgm:pt>
  </dgm:ptLst>
  <dgm:cxnLst>
    <dgm:cxn modelId="{AB8CA707-2418-4072-A3B8-A6CB12DC41EE}" srcId="{25FAFEEF-AB4C-43E7-BA48-7E9B34414F91}" destId="{08DEFDBE-DBA2-4D18-BF7D-5EC08839CCFA}" srcOrd="2" destOrd="0" parTransId="{6A15C42F-0D47-4827-89AA-3668A97993F7}" sibTransId="{F70FD776-07DE-4278-928C-8212B5F7FF8C}"/>
    <dgm:cxn modelId="{F1435921-0640-4C32-8612-E37302681824}" srcId="{25FAFEEF-AB4C-43E7-BA48-7E9B34414F91}" destId="{C583EF72-EB00-430C-B464-AC4434029749}" srcOrd="4" destOrd="0" parTransId="{C42A4FEE-B7F4-4FA6-8BA7-DBA125B0C75E}" sibTransId="{911911D0-0F4F-463F-AC0C-51698DAAE4BF}"/>
    <dgm:cxn modelId="{C0B9F02F-9FEE-4C5F-9FD6-174477EF36F5}" srcId="{25FAFEEF-AB4C-43E7-BA48-7E9B34414F91}" destId="{1C0E9E56-A455-44EC-95D2-4EC703B08986}" srcOrd="3" destOrd="0" parTransId="{72F4558D-A67E-4864-8893-75A3702BC6B4}" sibTransId="{9AF6C6E5-9D97-442B-B4B0-A621FE58549D}"/>
    <dgm:cxn modelId="{BA5B3E62-9D23-4308-BCB1-3EEDA63B6828}" type="presOf" srcId="{86EA0BA0-84B6-4EE6-8F9B-926F5886D80B}" destId="{B7004AED-F8A0-42C9-AEDD-08D63E3AA363}" srcOrd="0" destOrd="0" presId="urn:microsoft.com/office/officeart/2005/8/layout/default"/>
    <dgm:cxn modelId="{1040C844-3CBC-4C2B-A935-75FBFDAA1993}" srcId="{25FAFEEF-AB4C-43E7-BA48-7E9B34414F91}" destId="{86EA0BA0-84B6-4EE6-8F9B-926F5886D80B}" srcOrd="0" destOrd="0" parTransId="{F6BB539F-4BA5-4384-8206-F5D0E3DECD4A}" sibTransId="{8EAF0A18-0535-48E2-934B-F94A7A900F01}"/>
    <dgm:cxn modelId="{9DCA3E66-4498-4F99-8229-98B1BE50ECF9}" type="presOf" srcId="{25FAFEEF-AB4C-43E7-BA48-7E9B34414F91}" destId="{E48E7973-27F2-4E17-9053-37DB435CF3DF}" srcOrd="0" destOrd="0" presId="urn:microsoft.com/office/officeart/2005/8/layout/default"/>
    <dgm:cxn modelId="{99D24958-5DC7-409D-B10B-35F27D67D99F}" type="presOf" srcId="{3F0007ED-5558-4501-987B-6D26609729EF}" destId="{C3673488-0C8E-4860-946D-B81AF4AF28DB}" srcOrd="0" destOrd="0" presId="urn:microsoft.com/office/officeart/2005/8/layout/default"/>
    <dgm:cxn modelId="{4AF2457E-4E0A-4AB4-B5F4-F2A9D6F792CB}" type="presOf" srcId="{934599E6-0058-42B7-B900-92872E024C4E}" destId="{5A4425E3-6BFB-4259-B338-54132BF3C9ED}" srcOrd="0" destOrd="0" presId="urn:microsoft.com/office/officeart/2005/8/layout/default"/>
    <dgm:cxn modelId="{C9F66897-6023-488B-A41C-B1A0E513A968}" type="presOf" srcId="{C583EF72-EB00-430C-B464-AC4434029749}" destId="{AC1F579D-F841-4A7A-A59D-7FC178221C49}" srcOrd="0" destOrd="0" presId="urn:microsoft.com/office/officeart/2005/8/layout/default"/>
    <dgm:cxn modelId="{A33337A2-11C7-4E48-A996-0BBE40CA86D5}" srcId="{25FAFEEF-AB4C-43E7-BA48-7E9B34414F91}" destId="{934599E6-0058-42B7-B900-92872E024C4E}" srcOrd="5" destOrd="0" parTransId="{B4F3548D-9EF1-4DB3-AD1F-8983D2ED0FE7}" sibTransId="{79A91259-951C-496A-A346-79188EBFB377}"/>
    <dgm:cxn modelId="{F86324E4-3E65-4B50-80BA-99F1A4F533D3}" srcId="{25FAFEEF-AB4C-43E7-BA48-7E9B34414F91}" destId="{3F0007ED-5558-4501-987B-6D26609729EF}" srcOrd="1" destOrd="0" parTransId="{6C0DE1DF-DAAC-49FE-85AC-417107A41494}" sibTransId="{D7986D88-D910-4588-BA5B-12E480ADFCC0}"/>
    <dgm:cxn modelId="{B52BEEEE-C035-4107-9169-4E8D62928714}" type="presOf" srcId="{1C0E9E56-A455-44EC-95D2-4EC703B08986}" destId="{AE87DE45-CDB7-4193-8F5E-4BCBC7A94D86}" srcOrd="0" destOrd="0" presId="urn:microsoft.com/office/officeart/2005/8/layout/default"/>
    <dgm:cxn modelId="{47D472F9-E7B1-45E3-9DCE-612C413392B9}" type="presOf" srcId="{08DEFDBE-DBA2-4D18-BF7D-5EC08839CCFA}" destId="{05002D73-1FB1-460C-AB40-785B2127FCD8}" srcOrd="0" destOrd="0" presId="urn:microsoft.com/office/officeart/2005/8/layout/default"/>
    <dgm:cxn modelId="{C38B072C-21DF-4AD0-A6BE-DF34AA61AD52}" type="presParOf" srcId="{E48E7973-27F2-4E17-9053-37DB435CF3DF}" destId="{B7004AED-F8A0-42C9-AEDD-08D63E3AA363}" srcOrd="0" destOrd="0" presId="urn:microsoft.com/office/officeart/2005/8/layout/default"/>
    <dgm:cxn modelId="{12EB29B9-E861-42FF-A937-85C89953AF18}" type="presParOf" srcId="{E48E7973-27F2-4E17-9053-37DB435CF3DF}" destId="{EE495984-38B1-4E7B-9F9D-3144B9DF899B}" srcOrd="1" destOrd="0" presId="urn:microsoft.com/office/officeart/2005/8/layout/default"/>
    <dgm:cxn modelId="{2FD9CA43-B75D-4590-B6E3-4DA47A3AAE90}" type="presParOf" srcId="{E48E7973-27F2-4E17-9053-37DB435CF3DF}" destId="{C3673488-0C8E-4860-946D-B81AF4AF28DB}" srcOrd="2" destOrd="0" presId="urn:microsoft.com/office/officeart/2005/8/layout/default"/>
    <dgm:cxn modelId="{433B24F8-4F47-456D-8772-CF09D564A402}" type="presParOf" srcId="{E48E7973-27F2-4E17-9053-37DB435CF3DF}" destId="{7A1AFD01-0C58-40EB-9F7D-60763FFB2B2B}" srcOrd="3" destOrd="0" presId="urn:microsoft.com/office/officeart/2005/8/layout/default"/>
    <dgm:cxn modelId="{92527A32-3513-4FDE-A741-6020A7E725FF}" type="presParOf" srcId="{E48E7973-27F2-4E17-9053-37DB435CF3DF}" destId="{05002D73-1FB1-460C-AB40-785B2127FCD8}" srcOrd="4" destOrd="0" presId="urn:microsoft.com/office/officeart/2005/8/layout/default"/>
    <dgm:cxn modelId="{B6CCA8CC-3F3D-4A17-BB5E-2A9D174C5827}" type="presParOf" srcId="{E48E7973-27F2-4E17-9053-37DB435CF3DF}" destId="{CCBA1076-EE81-42F0-9105-7FC66C62AF3B}" srcOrd="5" destOrd="0" presId="urn:microsoft.com/office/officeart/2005/8/layout/default"/>
    <dgm:cxn modelId="{1B6E3C5A-3CF6-487C-B4DC-F3309D7E49C6}" type="presParOf" srcId="{E48E7973-27F2-4E17-9053-37DB435CF3DF}" destId="{AE87DE45-CDB7-4193-8F5E-4BCBC7A94D86}" srcOrd="6" destOrd="0" presId="urn:microsoft.com/office/officeart/2005/8/layout/default"/>
    <dgm:cxn modelId="{77CF102A-B11D-4C9C-B370-DBFFBE6796DC}" type="presParOf" srcId="{E48E7973-27F2-4E17-9053-37DB435CF3DF}" destId="{119C83A2-5C4B-49BA-9A43-4CFFBDD8CD98}" srcOrd="7" destOrd="0" presId="urn:microsoft.com/office/officeart/2005/8/layout/default"/>
    <dgm:cxn modelId="{0137B06A-354C-4E98-8DAA-DD06CA942FEB}" type="presParOf" srcId="{E48E7973-27F2-4E17-9053-37DB435CF3DF}" destId="{AC1F579D-F841-4A7A-A59D-7FC178221C49}" srcOrd="8" destOrd="0" presId="urn:microsoft.com/office/officeart/2005/8/layout/default"/>
    <dgm:cxn modelId="{256F9C92-4B47-4B80-9FFA-FD9E1C031AA5}" type="presParOf" srcId="{E48E7973-27F2-4E17-9053-37DB435CF3DF}" destId="{A5F08B30-E0C3-49D3-805D-8309F00DFFB7}" srcOrd="9" destOrd="0" presId="urn:microsoft.com/office/officeart/2005/8/layout/default"/>
    <dgm:cxn modelId="{4C638A7A-AE4F-4183-837D-877DF8E4CBC7}" type="presParOf" srcId="{E48E7973-27F2-4E17-9053-37DB435CF3DF}" destId="{5A4425E3-6BFB-4259-B338-54132BF3C9ED}"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34E017-F308-4551-88A6-88798024A5D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FCD6A93-F934-449E-B873-93057048EA4A}">
      <dgm:prSet/>
      <dgm:spPr/>
      <dgm:t>
        <a:bodyPr/>
        <a:lstStyle/>
        <a:p>
          <a:r>
            <a:rPr lang="en-US" dirty="0"/>
            <a:t>Give parents all school communications sent home. </a:t>
          </a:r>
        </a:p>
      </dgm:t>
    </dgm:pt>
    <dgm:pt modelId="{4B7A7B0B-CA8B-40F5-AA80-AA2B3DABEB3C}" type="parTrans" cxnId="{CF67FDDF-EF73-4B43-AA2B-B3CFF85E00B4}">
      <dgm:prSet/>
      <dgm:spPr/>
      <dgm:t>
        <a:bodyPr/>
        <a:lstStyle/>
        <a:p>
          <a:endParaRPr lang="en-US"/>
        </a:p>
      </dgm:t>
    </dgm:pt>
    <dgm:pt modelId="{CFCD8FFE-A0DB-4C3C-9982-FD3B3E8232ED}" type="sibTrans" cxnId="{CF67FDDF-EF73-4B43-AA2B-B3CFF85E00B4}">
      <dgm:prSet/>
      <dgm:spPr/>
      <dgm:t>
        <a:bodyPr/>
        <a:lstStyle/>
        <a:p>
          <a:endParaRPr lang="en-US"/>
        </a:p>
      </dgm:t>
    </dgm:pt>
    <dgm:pt modelId="{F33CB778-43BD-4ACB-B0C8-6B24909108D9}">
      <dgm:prSet/>
      <dgm:spPr/>
      <dgm:t>
        <a:bodyPr/>
        <a:lstStyle/>
        <a:p>
          <a:r>
            <a:rPr lang="en-US" dirty="0"/>
            <a:t>Use handouts, notes, and examples in class journals to do homework.</a:t>
          </a:r>
        </a:p>
      </dgm:t>
    </dgm:pt>
    <dgm:pt modelId="{E4FA1A0F-129F-4911-8612-557BA616E101}" type="parTrans" cxnId="{DA749B63-9286-4863-8844-3A476A957448}">
      <dgm:prSet/>
      <dgm:spPr/>
      <dgm:t>
        <a:bodyPr/>
        <a:lstStyle/>
        <a:p>
          <a:endParaRPr lang="en-US"/>
        </a:p>
      </dgm:t>
    </dgm:pt>
    <dgm:pt modelId="{DEAB9F6F-8FCC-474B-B317-E00E318F7416}" type="sibTrans" cxnId="{DA749B63-9286-4863-8844-3A476A957448}">
      <dgm:prSet/>
      <dgm:spPr/>
      <dgm:t>
        <a:bodyPr/>
        <a:lstStyle/>
        <a:p>
          <a:endParaRPr lang="en-US"/>
        </a:p>
      </dgm:t>
    </dgm:pt>
    <dgm:pt modelId="{3BD56073-C892-4764-BF47-3B53CAB3C076}">
      <dgm:prSet/>
      <dgm:spPr/>
      <dgm:t>
        <a:bodyPr/>
        <a:lstStyle/>
        <a:p>
          <a:r>
            <a:rPr lang="en-US" dirty="0"/>
            <a:t>Do not expect parents to know what was taught in class.</a:t>
          </a:r>
        </a:p>
      </dgm:t>
    </dgm:pt>
    <dgm:pt modelId="{CF5B6235-805F-4983-8E52-65C04D9C1383}" type="parTrans" cxnId="{A117E525-0427-45D5-A06E-E2C29DD6248F}">
      <dgm:prSet/>
      <dgm:spPr/>
      <dgm:t>
        <a:bodyPr/>
        <a:lstStyle/>
        <a:p>
          <a:endParaRPr lang="en-US"/>
        </a:p>
      </dgm:t>
    </dgm:pt>
    <dgm:pt modelId="{586FD5D2-8EEE-4116-B56A-F8FAA5D05B3B}" type="sibTrans" cxnId="{A117E525-0427-45D5-A06E-E2C29DD6248F}">
      <dgm:prSet/>
      <dgm:spPr/>
      <dgm:t>
        <a:bodyPr/>
        <a:lstStyle/>
        <a:p>
          <a:endParaRPr lang="en-US"/>
        </a:p>
      </dgm:t>
    </dgm:pt>
    <dgm:pt modelId="{95244209-76E2-4C72-BC7F-AC5723EA4ACC}">
      <dgm:prSet/>
      <dgm:spPr/>
      <dgm:t>
        <a:bodyPr/>
        <a:lstStyle/>
        <a:p>
          <a:r>
            <a:rPr lang="en-US" dirty="0"/>
            <a:t>Pack all school materials before bedtime.</a:t>
          </a:r>
        </a:p>
      </dgm:t>
    </dgm:pt>
    <dgm:pt modelId="{BB5E546B-0E41-41F0-8B44-8A68FEB89444}" type="parTrans" cxnId="{F46F96C3-91D3-46D7-879B-F6025206138B}">
      <dgm:prSet/>
      <dgm:spPr/>
      <dgm:t>
        <a:bodyPr/>
        <a:lstStyle/>
        <a:p>
          <a:endParaRPr lang="en-US"/>
        </a:p>
      </dgm:t>
    </dgm:pt>
    <dgm:pt modelId="{E401E08C-A4C6-4AF4-8D3A-055038D7D52C}" type="sibTrans" cxnId="{F46F96C3-91D3-46D7-879B-F6025206138B}">
      <dgm:prSet/>
      <dgm:spPr/>
      <dgm:t>
        <a:bodyPr/>
        <a:lstStyle/>
        <a:p>
          <a:endParaRPr lang="en-US"/>
        </a:p>
      </dgm:t>
    </dgm:pt>
    <dgm:pt modelId="{C73B4E86-A9EA-4A63-AE16-129D02359F57}">
      <dgm:prSet/>
      <dgm:spPr/>
      <dgm:t>
        <a:bodyPr/>
        <a:lstStyle/>
        <a:p>
          <a:r>
            <a:rPr lang="en-US" dirty="0"/>
            <a:t>Complete all homework.</a:t>
          </a:r>
        </a:p>
      </dgm:t>
    </dgm:pt>
    <dgm:pt modelId="{E8200C3B-B56E-4F57-862A-C80565ACDD91}" type="parTrans" cxnId="{74242208-627C-4A77-AD52-553F15E371D0}">
      <dgm:prSet/>
      <dgm:spPr/>
      <dgm:t>
        <a:bodyPr/>
        <a:lstStyle/>
        <a:p>
          <a:endParaRPr lang="en-US"/>
        </a:p>
      </dgm:t>
    </dgm:pt>
    <dgm:pt modelId="{68080706-A4F4-46AA-AFA4-A6FA75C9D1E0}" type="sibTrans" cxnId="{74242208-627C-4A77-AD52-553F15E371D0}">
      <dgm:prSet/>
      <dgm:spPr/>
      <dgm:t>
        <a:bodyPr/>
        <a:lstStyle/>
        <a:p>
          <a:endParaRPr lang="en-US"/>
        </a:p>
      </dgm:t>
    </dgm:pt>
    <dgm:pt modelId="{91404727-500F-4403-A01D-BE8A8DD9A941}">
      <dgm:prSet/>
      <dgm:spPr/>
      <dgm:t>
        <a:bodyPr/>
        <a:lstStyle/>
        <a:p>
          <a:r>
            <a:rPr lang="en-US" dirty="0"/>
            <a:t>Complete iReady online math practice.</a:t>
          </a:r>
        </a:p>
      </dgm:t>
    </dgm:pt>
    <dgm:pt modelId="{2EC814B6-9551-4261-8A3F-00E2A231506B}" type="parTrans" cxnId="{07171808-2A66-4CF8-83E4-B5B939FC277A}">
      <dgm:prSet/>
      <dgm:spPr/>
      <dgm:t>
        <a:bodyPr/>
        <a:lstStyle/>
        <a:p>
          <a:endParaRPr lang="en-US"/>
        </a:p>
      </dgm:t>
    </dgm:pt>
    <dgm:pt modelId="{CCAD2C0B-4B1A-4A02-A302-33BA9B9225EC}" type="sibTrans" cxnId="{07171808-2A66-4CF8-83E4-B5B939FC277A}">
      <dgm:prSet/>
      <dgm:spPr/>
      <dgm:t>
        <a:bodyPr/>
        <a:lstStyle/>
        <a:p>
          <a:endParaRPr lang="en-US"/>
        </a:p>
      </dgm:t>
    </dgm:pt>
    <dgm:pt modelId="{D9929A0A-DB0D-4BC8-83E8-738ADB296EA3}">
      <dgm:prSet/>
      <dgm:spPr/>
      <dgm:t>
        <a:bodyPr/>
        <a:lstStyle/>
        <a:p>
          <a:r>
            <a:rPr lang="en-US" dirty="0"/>
            <a:t>Study for quizzes &amp; tests.</a:t>
          </a:r>
        </a:p>
      </dgm:t>
    </dgm:pt>
    <dgm:pt modelId="{DC2E4471-DE11-4EA6-848A-EDC28CAAE4B1}" type="parTrans" cxnId="{D88C2F59-DEFB-4455-A5F4-DBB80C08EB57}">
      <dgm:prSet/>
      <dgm:spPr/>
      <dgm:t>
        <a:bodyPr/>
        <a:lstStyle/>
        <a:p>
          <a:endParaRPr lang="en-US"/>
        </a:p>
      </dgm:t>
    </dgm:pt>
    <dgm:pt modelId="{2152FCC1-6437-400D-8C30-DF31FC04B627}" type="sibTrans" cxnId="{D88C2F59-DEFB-4455-A5F4-DBB80C08EB57}">
      <dgm:prSet/>
      <dgm:spPr/>
      <dgm:t>
        <a:bodyPr/>
        <a:lstStyle/>
        <a:p>
          <a:endParaRPr lang="en-US"/>
        </a:p>
      </dgm:t>
    </dgm:pt>
    <dgm:pt modelId="{96323A00-DC83-4F56-A98C-844B54C5E309}" type="pres">
      <dgm:prSet presAssocID="{9A34E017-F308-4551-88A6-88798024A5D4}" presName="diagram" presStyleCnt="0">
        <dgm:presLayoutVars>
          <dgm:dir/>
          <dgm:resizeHandles val="exact"/>
        </dgm:presLayoutVars>
      </dgm:prSet>
      <dgm:spPr/>
    </dgm:pt>
    <dgm:pt modelId="{CC0058FA-7E17-4C76-8045-619B30DD1792}" type="pres">
      <dgm:prSet presAssocID="{FFCD6A93-F934-449E-B873-93057048EA4A}" presName="node" presStyleLbl="node1" presStyleIdx="0" presStyleCnt="7">
        <dgm:presLayoutVars>
          <dgm:bulletEnabled val="1"/>
        </dgm:presLayoutVars>
      </dgm:prSet>
      <dgm:spPr/>
    </dgm:pt>
    <dgm:pt modelId="{0D1C90DB-0BFE-429F-A5A0-6AF9C46CFCBF}" type="pres">
      <dgm:prSet presAssocID="{CFCD8FFE-A0DB-4C3C-9982-FD3B3E8232ED}" presName="sibTrans" presStyleCnt="0"/>
      <dgm:spPr/>
    </dgm:pt>
    <dgm:pt modelId="{E72F099F-4A87-4A5B-966D-2B578406CF53}" type="pres">
      <dgm:prSet presAssocID="{F33CB778-43BD-4ACB-B0C8-6B24909108D9}" presName="node" presStyleLbl="node1" presStyleIdx="1" presStyleCnt="7">
        <dgm:presLayoutVars>
          <dgm:bulletEnabled val="1"/>
        </dgm:presLayoutVars>
      </dgm:prSet>
      <dgm:spPr/>
    </dgm:pt>
    <dgm:pt modelId="{EED05254-0C8F-40AE-B125-45E6A8594B24}" type="pres">
      <dgm:prSet presAssocID="{DEAB9F6F-8FCC-474B-B317-E00E318F7416}" presName="sibTrans" presStyleCnt="0"/>
      <dgm:spPr/>
    </dgm:pt>
    <dgm:pt modelId="{4786776D-284E-4A7F-93AC-5728A79E9553}" type="pres">
      <dgm:prSet presAssocID="{3BD56073-C892-4764-BF47-3B53CAB3C076}" presName="node" presStyleLbl="node1" presStyleIdx="2" presStyleCnt="7">
        <dgm:presLayoutVars>
          <dgm:bulletEnabled val="1"/>
        </dgm:presLayoutVars>
      </dgm:prSet>
      <dgm:spPr/>
    </dgm:pt>
    <dgm:pt modelId="{E2B8E836-58B9-4A0F-AAD8-E5B9BE5C12A5}" type="pres">
      <dgm:prSet presAssocID="{586FD5D2-8EEE-4116-B56A-F8FAA5D05B3B}" presName="sibTrans" presStyleCnt="0"/>
      <dgm:spPr/>
    </dgm:pt>
    <dgm:pt modelId="{0EDE0C4F-CE0F-4954-8402-6DA9A7B777DA}" type="pres">
      <dgm:prSet presAssocID="{95244209-76E2-4C72-BC7F-AC5723EA4ACC}" presName="node" presStyleLbl="node1" presStyleIdx="3" presStyleCnt="7">
        <dgm:presLayoutVars>
          <dgm:bulletEnabled val="1"/>
        </dgm:presLayoutVars>
      </dgm:prSet>
      <dgm:spPr/>
    </dgm:pt>
    <dgm:pt modelId="{5565C133-7114-4300-88EB-6EDECE720304}" type="pres">
      <dgm:prSet presAssocID="{E401E08C-A4C6-4AF4-8D3A-055038D7D52C}" presName="sibTrans" presStyleCnt="0"/>
      <dgm:spPr/>
    </dgm:pt>
    <dgm:pt modelId="{2C5B0D80-E049-4097-8367-128795F13001}" type="pres">
      <dgm:prSet presAssocID="{C73B4E86-A9EA-4A63-AE16-129D02359F57}" presName="node" presStyleLbl="node1" presStyleIdx="4" presStyleCnt="7">
        <dgm:presLayoutVars>
          <dgm:bulletEnabled val="1"/>
        </dgm:presLayoutVars>
      </dgm:prSet>
      <dgm:spPr/>
    </dgm:pt>
    <dgm:pt modelId="{37B253FB-27DC-40D6-9B9F-08A60FFC3ADE}" type="pres">
      <dgm:prSet presAssocID="{68080706-A4F4-46AA-AFA4-A6FA75C9D1E0}" presName="sibTrans" presStyleCnt="0"/>
      <dgm:spPr/>
    </dgm:pt>
    <dgm:pt modelId="{11029086-444A-4FF4-8CD6-54114EA46B50}" type="pres">
      <dgm:prSet presAssocID="{91404727-500F-4403-A01D-BE8A8DD9A941}" presName="node" presStyleLbl="node1" presStyleIdx="5" presStyleCnt="7">
        <dgm:presLayoutVars>
          <dgm:bulletEnabled val="1"/>
        </dgm:presLayoutVars>
      </dgm:prSet>
      <dgm:spPr/>
    </dgm:pt>
    <dgm:pt modelId="{DB6E597B-8779-4544-A1B9-F3F15425BD9E}" type="pres">
      <dgm:prSet presAssocID="{CCAD2C0B-4B1A-4A02-A302-33BA9B9225EC}" presName="sibTrans" presStyleCnt="0"/>
      <dgm:spPr/>
    </dgm:pt>
    <dgm:pt modelId="{83070B0D-4AF4-4155-9A5B-F17EC0380154}" type="pres">
      <dgm:prSet presAssocID="{D9929A0A-DB0D-4BC8-83E8-738ADB296EA3}" presName="node" presStyleLbl="node1" presStyleIdx="6" presStyleCnt="7">
        <dgm:presLayoutVars>
          <dgm:bulletEnabled val="1"/>
        </dgm:presLayoutVars>
      </dgm:prSet>
      <dgm:spPr/>
    </dgm:pt>
  </dgm:ptLst>
  <dgm:cxnLst>
    <dgm:cxn modelId="{07171808-2A66-4CF8-83E4-B5B939FC277A}" srcId="{9A34E017-F308-4551-88A6-88798024A5D4}" destId="{91404727-500F-4403-A01D-BE8A8DD9A941}" srcOrd="5" destOrd="0" parTransId="{2EC814B6-9551-4261-8A3F-00E2A231506B}" sibTransId="{CCAD2C0B-4B1A-4A02-A302-33BA9B9225EC}"/>
    <dgm:cxn modelId="{74242208-627C-4A77-AD52-553F15E371D0}" srcId="{9A34E017-F308-4551-88A6-88798024A5D4}" destId="{C73B4E86-A9EA-4A63-AE16-129D02359F57}" srcOrd="4" destOrd="0" parTransId="{E8200C3B-B56E-4F57-862A-C80565ACDD91}" sibTransId="{68080706-A4F4-46AA-AFA4-A6FA75C9D1E0}"/>
    <dgm:cxn modelId="{A117E525-0427-45D5-A06E-E2C29DD6248F}" srcId="{9A34E017-F308-4551-88A6-88798024A5D4}" destId="{3BD56073-C892-4764-BF47-3B53CAB3C076}" srcOrd="2" destOrd="0" parTransId="{CF5B6235-805F-4983-8E52-65C04D9C1383}" sibTransId="{586FD5D2-8EEE-4116-B56A-F8FAA5D05B3B}"/>
    <dgm:cxn modelId="{1B55B62A-E38B-44D4-8374-3B7FE461187A}" type="presOf" srcId="{D9929A0A-DB0D-4BC8-83E8-738ADB296EA3}" destId="{83070B0D-4AF4-4155-9A5B-F17EC0380154}" srcOrd="0" destOrd="0" presId="urn:microsoft.com/office/officeart/2005/8/layout/default"/>
    <dgm:cxn modelId="{8FAEC42E-B227-4933-9EB0-D0472145A0EA}" type="presOf" srcId="{9A34E017-F308-4551-88A6-88798024A5D4}" destId="{96323A00-DC83-4F56-A98C-844B54C5E309}" srcOrd="0" destOrd="0" presId="urn:microsoft.com/office/officeart/2005/8/layout/default"/>
    <dgm:cxn modelId="{8A144632-3CE0-4F2E-BFF9-7DD1A3E8C887}" type="presOf" srcId="{3BD56073-C892-4764-BF47-3B53CAB3C076}" destId="{4786776D-284E-4A7F-93AC-5728A79E9553}" srcOrd="0" destOrd="0" presId="urn:microsoft.com/office/officeart/2005/8/layout/default"/>
    <dgm:cxn modelId="{DA749B63-9286-4863-8844-3A476A957448}" srcId="{9A34E017-F308-4551-88A6-88798024A5D4}" destId="{F33CB778-43BD-4ACB-B0C8-6B24909108D9}" srcOrd="1" destOrd="0" parTransId="{E4FA1A0F-129F-4911-8612-557BA616E101}" sibTransId="{DEAB9F6F-8FCC-474B-B317-E00E318F7416}"/>
    <dgm:cxn modelId="{20DE9B47-1D5A-461A-985B-F6315B0CFA37}" type="presOf" srcId="{91404727-500F-4403-A01D-BE8A8DD9A941}" destId="{11029086-444A-4FF4-8CD6-54114EA46B50}" srcOrd="0" destOrd="0" presId="urn:microsoft.com/office/officeart/2005/8/layout/default"/>
    <dgm:cxn modelId="{35E89F4F-7DA8-4A54-9888-BAC24AF4EFF4}" type="presOf" srcId="{C73B4E86-A9EA-4A63-AE16-129D02359F57}" destId="{2C5B0D80-E049-4097-8367-128795F13001}" srcOrd="0" destOrd="0" presId="urn:microsoft.com/office/officeart/2005/8/layout/default"/>
    <dgm:cxn modelId="{D88C2F59-DEFB-4455-A5F4-DBB80C08EB57}" srcId="{9A34E017-F308-4551-88A6-88798024A5D4}" destId="{D9929A0A-DB0D-4BC8-83E8-738ADB296EA3}" srcOrd="6" destOrd="0" parTransId="{DC2E4471-DE11-4EA6-848A-EDC28CAAE4B1}" sibTransId="{2152FCC1-6437-400D-8C30-DF31FC04B627}"/>
    <dgm:cxn modelId="{B8BBE99D-52EA-4041-8F9E-43CF1AFEE7BC}" type="presOf" srcId="{FFCD6A93-F934-449E-B873-93057048EA4A}" destId="{CC0058FA-7E17-4C76-8045-619B30DD1792}" srcOrd="0" destOrd="0" presId="urn:microsoft.com/office/officeart/2005/8/layout/default"/>
    <dgm:cxn modelId="{F46F96C3-91D3-46D7-879B-F6025206138B}" srcId="{9A34E017-F308-4551-88A6-88798024A5D4}" destId="{95244209-76E2-4C72-BC7F-AC5723EA4ACC}" srcOrd="3" destOrd="0" parTransId="{BB5E546B-0E41-41F0-8B44-8A68FEB89444}" sibTransId="{E401E08C-A4C6-4AF4-8D3A-055038D7D52C}"/>
    <dgm:cxn modelId="{281AD2C9-F826-479C-B43D-F4D7715C71FE}" type="presOf" srcId="{95244209-76E2-4C72-BC7F-AC5723EA4ACC}" destId="{0EDE0C4F-CE0F-4954-8402-6DA9A7B777DA}" srcOrd="0" destOrd="0" presId="urn:microsoft.com/office/officeart/2005/8/layout/default"/>
    <dgm:cxn modelId="{CF67FDDF-EF73-4B43-AA2B-B3CFF85E00B4}" srcId="{9A34E017-F308-4551-88A6-88798024A5D4}" destId="{FFCD6A93-F934-449E-B873-93057048EA4A}" srcOrd="0" destOrd="0" parTransId="{4B7A7B0B-CA8B-40F5-AA80-AA2B3DABEB3C}" sibTransId="{CFCD8FFE-A0DB-4C3C-9982-FD3B3E8232ED}"/>
    <dgm:cxn modelId="{42BC6EEA-D230-4DC8-941F-73EAA4F29DDE}" type="presOf" srcId="{F33CB778-43BD-4ACB-B0C8-6B24909108D9}" destId="{E72F099F-4A87-4A5B-966D-2B578406CF53}" srcOrd="0" destOrd="0" presId="urn:microsoft.com/office/officeart/2005/8/layout/default"/>
    <dgm:cxn modelId="{65556B93-BAED-4325-B5B0-5A250D904520}" type="presParOf" srcId="{96323A00-DC83-4F56-A98C-844B54C5E309}" destId="{CC0058FA-7E17-4C76-8045-619B30DD1792}" srcOrd="0" destOrd="0" presId="urn:microsoft.com/office/officeart/2005/8/layout/default"/>
    <dgm:cxn modelId="{2EE56380-A2F1-403B-8610-12B4CE565290}" type="presParOf" srcId="{96323A00-DC83-4F56-A98C-844B54C5E309}" destId="{0D1C90DB-0BFE-429F-A5A0-6AF9C46CFCBF}" srcOrd="1" destOrd="0" presId="urn:microsoft.com/office/officeart/2005/8/layout/default"/>
    <dgm:cxn modelId="{99389555-B78B-49F6-B96D-EEB3BBD59BC5}" type="presParOf" srcId="{96323A00-DC83-4F56-A98C-844B54C5E309}" destId="{E72F099F-4A87-4A5B-966D-2B578406CF53}" srcOrd="2" destOrd="0" presId="urn:microsoft.com/office/officeart/2005/8/layout/default"/>
    <dgm:cxn modelId="{B4CE195E-3A6E-477A-8C1B-EC829E4992EF}" type="presParOf" srcId="{96323A00-DC83-4F56-A98C-844B54C5E309}" destId="{EED05254-0C8F-40AE-B125-45E6A8594B24}" srcOrd="3" destOrd="0" presId="urn:microsoft.com/office/officeart/2005/8/layout/default"/>
    <dgm:cxn modelId="{23CF9F13-5BA5-4EA8-9E89-CCBC3B15A3F1}" type="presParOf" srcId="{96323A00-DC83-4F56-A98C-844B54C5E309}" destId="{4786776D-284E-4A7F-93AC-5728A79E9553}" srcOrd="4" destOrd="0" presId="urn:microsoft.com/office/officeart/2005/8/layout/default"/>
    <dgm:cxn modelId="{72235D1B-9EF2-4CD0-BAA4-C13717CEA4AE}" type="presParOf" srcId="{96323A00-DC83-4F56-A98C-844B54C5E309}" destId="{E2B8E836-58B9-4A0F-AAD8-E5B9BE5C12A5}" srcOrd="5" destOrd="0" presId="urn:microsoft.com/office/officeart/2005/8/layout/default"/>
    <dgm:cxn modelId="{15CE5CB2-5AA7-4057-A4CE-BA4363E8B518}" type="presParOf" srcId="{96323A00-DC83-4F56-A98C-844B54C5E309}" destId="{0EDE0C4F-CE0F-4954-8402-6DA9A7B777DA}" srcOrd="6" destOrd="0" presId="urn:microsoft.com/office/officeart/2005/8/layout/default"/>
    <dgm:cxn modelId="{496E75C6-A2A1-4F3A-9F91-E07F4E2AC259}" type="presParOf" srcId="{96323A00-DC83-4F56-A98C-844B54C5E309}" destId="{5565C133-7114-4300-88EB-6EDECE720304}" srcOrd="7" destOrd="0" presId="urn:microsoft.com/office/officeart/2005/8/layout/default"/>
    <dgm:cxn modelId="{EBFE2FF6-0A4A-47F9-A912-51894FEC2DD2}" type="presParOf" srcId="{96323A00-DC83-4F56-A98C-844B54C5E309}" destId="{2C5B0D80-E049-4097-8367-128795F13001}" srcOrd="8" destOrd="0" presId="urn:microsoft.com/office/officeart/2005/8/layout/default"/>
    <dgm:cxn modelId="{74CC9F4A-5731-4064-AB34-271EB563A28C}" type="presParOf" srcId="{96323A00-DC83-4F56-A98C-844B54C5E309}" destId="{37B253FB-27DC-40D6-9B9F-08A60FFC3ADE}" srcOrd="9" destOrd="0" presId="urn:microsoft.com/office/officeart/2005/8/layout/default"/>
    <dgm:cxn modelId="{F464D182-5C7B-4FA8-8C3F-EDDC43EA4F12}" type="presParOf" srcId="{96323A00-DC83-4F56-A98C-844B54C5E309}" destId="{11029086-444A-4FF4-8CD6-54114EA46B50}" srcOrd="10" destOrd="0" presId="urn:microsoft.com/office/officeart/2005/8/layout/default"/>
    <dgm:cxn modelId="{DD4AF289-CF8A-4A89-8456-30AC2DC78E6A}" type="presParOf" srcId="{96323A00-DC83-4F56-A98C-844B54C5E309}" destId="{DB6E597B-8779-4544-A1B9-F3F15425BD9E}" srcOrd="11" destOrd="0" presId="urn:microsoft.com/office/officeart/2005/8/layout/default"/>
    <dgm:cxn modelId="{343CEE12-3E3B-4BFF-ABC8-D484BF420A45}" type="presParOf" srcId="{96323A00-DC83-4F56-A98C-844B54C5E309}" destId="{83070B0D-4AF4-4155-9A5B-F17EC0380154}" srcOrd="12"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34E017-F308-4551-88A6-88798024A5D4}"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FFCD6A93-F934-449E-B873-93057048EA4A}">
      <dgm:prSet/>
      <dgm:spPr/>
      <dgm:t>
        <a:bodyPr/>
        <a:lstStyle/>
        <a:p>
          <a:r>
            <a:rPr lang="en-US" dirty="0"/>
            <a:t>Math Mini Lesson</a:t>
          </a:r>
        </a:p>
      </dgm:t>
    </dgm:pt>
    <dgm:pt modelId="{4B7A7B0B-CA8B-40F5-AA80-AA2B3DABEB3C}" type="parTrans" cxnId="{CF67FDDF-EF73-4B43-AA2B-B3CFF85E00B4}">
      <dgm:prSet/>
      <dgm:spPr/>
      <dgm:t>
        <a:bodyPr/>
        <a:lstStyle/>
        <a:p>
          <a:endParaRPr lang="en-US"/>
        </a:p>
      </dgm:t>
    </dgm:pt>
    <dgm:pt modelId="{CFCD8FFE-A0DB-4C3C-9982-FD3B3E8232ED}" type="sibTrans" cxnId="{CF67FDDF-EF73-4B43-AA2B-B3CFF85E00B4}">
      <dgm:prSet/>
      <dgm:spPr/>
      <dgm:t>
        <a:bodyPr/>
        <a:lstStyle/>
        <a:p>
          <a:endParaRPr lang="en-US"/>
        </a:p>
      </dgm:t>
    </dgm:pt>
    <dgm:pt modelId="{F33CB778-43BD-4ACB-B0C8-6B24909108D9}">
      <dgm:prSet/>
      <dgm:spPr/>
      <dgm:t>
        <a:bodyPr/>
        <a:lstStyle/>
        <a:p>
          <a:r>
            <a:rPr lang="en-US"/>
            <a:t>Math Journals/Interactive Notebooks</a:t>
          </a:r>
        </a:p>
      </dgm:t>
    </dgm:pt>
    <dgm:pt modelId="{E4FA1A0F-129F-4911-8612-557BA616E101}" type="parTrans" cxnId="{DA749B63-9286-4863-8844-3A476A957448}">
      <dgm:prSet/>
      <dgm:spPr/>
      <dgm:t>
        <a:bodyPr/>
        <a:lstStyle/>
        <a:p>
          <a:endParaRPr lang="en-US"/>
        </a:p>
      </dgm:t>
    </dgm:pt>
    <dgm:pt modelId="{DEAB9F6F-8FCC-474B-B317-E00E318F7416}" type="sibTrans" cxnId="{DA749B63-9286-4863-8844-3A476A957448}">
      <dgm:prSet/>
      <dgm:spPr/>
      <dgm:t>
        <a:bodyPr/>
        <a:lstStyle/>
        <a:p>
          <a:endParaRPr lang="en-US"/>
        </a:p>
      </dgm:t>
    </dgm:pt>
    <dgm:pt modelId="{3BD56073-C892-4764-BF47-3B53CAB3C076}">
      <dgm:prSet/>
      <dgm:spPr/>
      <dgm:t>
        <a:bodyPr/>
        <a:lstStyle/>
        <a:p>
          <a:r>
            <a:rPr lang="en-US" dirty="0"/>
            <a:t>Quick checks - ticket in the door/out the door</a:t>
          </a:r>
        </a:p>
      </dgm:t>
    </dgm:pt>
    <dgm:pt modelId="{CF5B6235-805F-4983-8E52-65C04D9C1383}" type="parTrans" cxnId="{A117E525-0427-45D5-A06E-E2C29DD6248F}">
      <dgm:prSet/>
      <dgm:spPr/>
      <dgm:t>
        <a:bodyPr/>
        <a:lstStyle/>
        <a:p>
          <a:endParaRPr lang="en-US"/>
        </a:p>
      </dgm:t>
    </dgm:pt>
    <dgm:pt modelId="{586FD5D2-8EEE-4116-B56A-F8FAA5D05B3B}" type="sibTrans" cxnId="{A117E525-0427-45D5-A06E-E2C29DD6248F}">
      <dgm:prSet/>
      <dgm:spPr/>
      <dgm:t>
        <a:bodyPr/>
        <a:lstStyle/>
        <a:p>
          <a:endParaRPr lang="en-US"/>
        </a:p>
      </dgm:t>
    </dgm:pt>
    <dgm:pt modelId="{95244209-76E2-4C72-BC7F-AC5723EA4ACC}">
      <dgm:prSet/>
      <dgm:spPr/>
      <dgm:t>
        <a:bodyPr/>
        <a:lstStyle/>
        <a:p>
          <a:r>
            <a:rPr lang="en-US" dirty="0"/>
            <a:t>Small flexible groups and one-on-one help</a:t>
          </a:r>
        </a:p>
      </dgm:t>
    </dgm:pt>
    <dgm:pt modelId="{BB5E546B-0E41-41F0-8B44-8A68FEB89444}" type="parTrans" cxnId="{F46F96C3-91D3-46D7-879B-F6025206138B}">
      <dgm:prSet/>
      <dgm:spPr/>
      <dgm:t>
        <a:bodyPr/>
        <a:lstStyle/>
        <a:p>
          <a:endParaRPr lang="en-US"/>
        </a:p>
      </dgm:t>
    </dgm:pt>
    <dgm:pt modelId="{E401E08C-A4C6-4AF4-8D3A-055038D7D52C}" type="sibTrans" cxnId="{F46F96C3-91D3-46D7-879B-F6025206138B}">
      <dgm:prSet/>
      <dgm:spPr/>
      <dgm:t>
        <a:bodyPr/>
        <a:lstStyle/>
        <a:p>
          <a:endParaRPr lang="en-US"/>
        </a:p>
      </dgm:t>
    </dgm:pt>
    <dgm:pt modelId="{C73B4E86-A9EA-4A63-AE16-129D02359F57}">
      <dgm:prSet/>
      <dgm:spPr/>
      <dgm:t>
        <a:bodyPr/>
        <a:lstStyle/>
        <a:p>
          <a:r>
            <a:rPr lang="en-US" dirty="0"/>
            <a:t>Homework may be assigned Monday through Thursday </a:t>
          </a:r>
        </a:p>
      </dgm:t>
    </dgm:pt>
    <dgm:pt modelId="{E8200C3B-B56E-4F57-862A-C80565ACDD91}" type="parTrans" cxnId="{74242208-627C-4A77-AD52-553F15E371D0}">
      <dgm:prSet/>
      <dgm:spPr/>
      <dgm:t>
        <a:bodyPr/>
        <a:lstStyle/>
        <a:p>
          <a:endParaRPr lang="en-US"/>
        </a:p>
      </dgm:t>
    </dgm:pt>
    <dgm:pt modelId="{68080706-A4F4-46AA-AFA4-A6FA75C9D1E0}" type="sibTrans" cxnId="{74242208-627C-4A77-AD52-553F15E371D0}">
      <dgm:prSet/>
      <dgm:spPr/>
      <dgm:t>
        <a:bodyPr/>
        <a:lstStyle/>
        <a:p>
          <a:endParaRPr lang="en-US"/>
        </a:p>
      </dgm:t>
    </dgm:pt>
    <dgm:pt modelId="{91404727-500F-4403-A01D-BE8A8DD9A941}">
      <dgm:prSet/>
      <dgm:spPr/>
      <dgm:t>
        <a:bodyPr/>
        <a:lstStyle/>
        <a:p>
          <a:r>
            <a:rPr lang="en-US" dirty="0" err="1"/>
            <a:t>iReady</a:t>
          </a:r>
          <a:r>
            <a:rPr lang="en-US" dirty="0"/>
            <a:t> online math practice (when laptops are assigned)</a:t>
          </a:r>
        </a:p>
      </dgm:t>
    </dgm:pt>
    <dgm:pt modelId="{2EC814B6-9551-4261-8A3F-00E2A231506B}" type="parTrans" cxnId="{07171808-2A66-4CF8-83E4-B5B939FC277A}">
      <dgm:prSet/>
      <dgm:spPr/>
      <dgm:t>
        <a:bodyPr/>
        <a:lstStyle/>
        <a:p>
          <a:endParaRPr lang="en-US"/>
        </a:p>
      </dgm:t>
    </dgm:pt>
    <dgm:pt modelId="{CCAD2C0B-4B1A-4A02-A302-33BA9B9225EC}" type="sibTrans" cxnId="{07171808-2A66-4CF8-83E4-B5B939FC277A}">
      <dgm:prSet/>
      <dgm:spPr/>
      <dgm:t>
        <a:bodyPr/>
        <a:lstStyle/>
        <a:p>
          <a:endParaRPr lang="en-US"/>
        </a:p>
      </dgm:t>
    </dgm:pt>
    <dgm:pt modelId="{D9929A0A-DB0D-4BC8-83E8-738ADB296EA3}">
      <dgm:prSet/>
      <dgm:spPr/>
      <dgm:t>
        <a:bodyPr/>
        <a:lstStyle/>
        <a:p>
          <a:r>
            <a:rPr lang="en-US" dirty="0"/>
            <a:t>Grades: practice, checkpoints, quizzes, unit tests</a:t>
          </a:r>
        </a:p>
      </dgm:t>
    </dgm:pt>
    <dgm:pt modelId="{DC2E4471-DE11-4EA6-848A-EDC28CAAE4B1}" type="parTrans" cxnId="{D88C2F59-DEFB-4455-A5F4-DBB80C08EB57}">
      <dgm:prSet/>
      <dgm:spPr/>
      <dgm:t>
        <a:bodyPr/>
        <a:lstStyle/>
        <a:p>
          <a:endParaRPr lang="en-US"/>
        </a:p>
      </dgm:t>
    </dgm:pt>
    <dgm:pt modelId="{2152FCC1-6437-400D-8C30-DF31FC04B627}" type="sibTrans" cxnId="{D88C2F59-DEFB-4455-A5F4-DBB80C08EB57}">
      <dgm:prSet/>
      <dgm:spPr/>
      <dgm:t>
        <a:bodyPr/>
        <a:lstStyle/>
        <a:p>
          <a:endParaRPr lang="en-US"/>
        </a:p>
      </dgm:t>
    </dgm:pt>
    <dgm:pt modelId="{E19F8B72-4F70-4EC7-8788-49F43E2EA656}" type="pres">
      <dgm:prSet presAssocID="{9A34E017-F308-4551-88A6-88798024A5D4}" presName="vert0" presStyleCnt="0">
        <dgm:presLayoutVars>
          <dgm:dir/>
          <dgm:animOne val="branch"/>
          <dgm:animLvl val="lvl"/>
        </dgm:presLayoutVars>
      </dgm:prSet>
      <dgm:spPr/>
    </dgm:pt>
    <dgm:pt modelId="{B13B7801-9C76-4AF7-B0BD-502F2D840E2A}" type="pres">
      <dgm:prSet presAssocID="{FFCD6A93-F934-449E-B873-93057048EA4A}" presName="thickLine" presStyleLbl="alignNode1" presStyleIdx="0" presStyleCnt="7"/>
      <dgm:spPr/>
    </dgm:pt>
    <dgm:pt modelId="{AA38A58F-8FCD-42B2-AE40-802EB6828228}" type="pres">
      <dgm:prSet presAssocID="{FFCD6A93-F934-449E-B873-93057048EA4A}" presName="horz1" presStyleCnt="0"/>
      <dgm:spPr/>
    </dgm:pt>
    <dgm:pt modelId="{CAF1A2E7-FBD5-44DA-AB85-7FE7B0DBBA17}" type="pres">
      <dgm:prSet presAssocID="{FFCD6A93-F934-449E-B873-93057048EA4A}" presName="tx1" presStyleLbl="revTx" presStyleIdx="0" presStyleCnt="7"/>
      <dgm:spPr/>
    </dgm:pt>
    <dgm:pt modelId="{24FF64E1-0621-4D42-98AD-FD565D8AB3E8}" type="pres">
      <dgm:prSet presAssocID="{FFCD6A93-F934-449E-B873-93057048EA4A}" presName="vert1" presStyleCnt="0"/>
      <dgm:spPr/>
    </dgm:pt>
    <dgm:pt modelId="{A33121F7-F877-47CD-AB79-8A3AE50B41A5}" type="pres">
      <dgm:prSet presAssocID="{F33CB778-43BD-4ACB-B0C8-6B24909108D9}" presName="thickLine" presStyleLbl="alignNode1" presStyleIdx="1" presStyleCnt="7"/>
      <dgm:spPr/>
    </dgm:pt>
    <dgm:pt modelId="{5D7C181C-8FDD-45F7-90DB-4A7B6E969945}" type="pres">
      <dgm:prSet presAssocID="{F33CB778-43BD-4ACB-B0C8-6B24909108D9}" presName="horz1" presStyleCnt="0"/>
      <dgm:spPr/>
    </dgm:pt>
    <dgm:pt modelId="{158510A2-A964-4C6B-A59B-983058E45927}" type="pres">
      <dgm:prSet presAssocID="{F33CB778-43BD-4ACB-B0C8-6B24909108D9}" presName="tx1" presStyleLbl="revTx" presStyleIdx="1" presStyleCnt="7"/>
      <dgm:spPr/>
    </dgm:pt>
    <dgm:pt modelId="{113085AA-9C0C-4C7C-90A5-7F62AEC02289}" type="pres">
      <dgm:prSet presAssocID="{F33CB778-43BD-4ACB-B0C8-6B24909108D9}" presName="vert1" presStyleCnt="0"/>
      <dgm:spPr/>
    </dgm:pt>
    <dgm:pt modelId="{84859B11-5342-4DA0-9B27-FF8F752BE510}" type="pres">
      <dgm:prSet presAssocID="{3BD56073-C892-4764-BF47-3B53CAB3C076}" presName="thickLine" presStyleLbl="alignNode1" presStyleIdx="2" presStyleCnt="7"/>
      <dgm:spPr/>
    </dgm:pt>
    <dgm:pt modelId="{8E7CA241-99CB-4D7D-8B3B-D5AC410BB657}" type="pres">
      <dgm:prSet presAssocID="{3BD56073-C892-4764-BF47-3B53CAB3C076}" presName="horz1" presStyleCnt="0"/>
      <dgm:spPr/>
    </dgm:pt>
    <dgm:pt modelId="{E338D2AB-F1E3-4529-BCF9-3AFB87B3199C}" type="pres">
      <dgm:prSet presAssocID="{3BD56073-C892-4764-BF47-3B53CAB3C076}" presName="tx1" presStyleLbl="revTx" presStyleIdx="2" presStyleCnt="7"/>
      <dgm:spPr/>
    </dgm:pt>
    <dgm:pt modelId="{B5B168B0-5282-4050-B4DE-FB75C281FB88}" type="pres">
      <dgm:prSet presAssocID="{3BD56073-C892-4764-BF47-3B53CAB3C076}" presName="vert1" presStyleCnt="0"/>
      <dgm:spPr/>
    </dgm:pt>
    <dgm:pt modelId="{48C78076-0DB9-46FE-BCB3-FD80E4C08EC3}" type="pres">
      <dgm:prSet presAssocID="{95244209-76E2-4C72-BC7F-AC5723EA4ACC}" presName="thickLine" presStyleLbl="alignNode1" presStyleIdx="3" presStyleCnt="7"/>
      <dgm:spPr/>
    </dgm:pt>
    <dgm:pt modelId="{950186B2-DE42-46A5-AB99-B780F803F3AF}" type="pres">
      <dgm:prSet presAssocID="{95244209-76E2-4C72-BC7F-AC5723EA4ACC}" presName="horz1" presStyleCnt="0"/>
      <dgm:spPr/>
    </dgm:pt>
    <dgm:pt modelId="{CE3D956B-2F44-49B5-BBCC-A901FEBF2327}" type="pres">
      <dgm:prSet presAssocID="{95244209-76E2-4C72-BC7F-AC5723EA4ACC}" presName="tx1" presStyleLbl="revTx" presStyleIdx="3" presStyleCnt="7"/>
      <dgm:spPr/>
    </dgm:pt>
    <dgm:pt modelId="{700B5857-6B08-4E30-BC70-4EDDBA56830F}" type="pres">
      <dgm:prSet presAssocID="{95244209-76E2-4C72-BC7F-AC5723EA4ACC}" presName="vert1" presStyleCnt="0"/>
      <dgm:spPr/>
    </dgm:pt>
    <dgm:pt modelId="{33048698-5C5B-45E2-8BC4-D00A9F0DA37C}" type="pres">
      <dgm:prSet presAssocID="{C73B4E86-A9EA-4A63-AE16-129D02359F57}" presName="thickLine" presStyleLbl="alignNode1" presStyleIdx="4" presStyleCnt="7"/>
      <dgm:spPr/>
    </dgm:pt>
    <dgm:pt modelId="{F0A88B1F-2A31-4CB1-B2B7-248DDF246A31}" type="pres">
      <dgm:prSet presAssocID="{C73B4E86-A9EA-4A63-AE16-129D02359F57}" presName="horz1" presStyleCnt="0"/>
      <dgm:spPr/>
    </dgm:pt>
    <dgm:pt modelId="{C109F57B-4AC4-4C27-95D0-70A8965A1AFC}" type="pres">
      <dgm:prSet presAssocID="{C73B4E86-A9EA-4A63-AE16-129D02359F57}" presName="tx1" presStyleLbl="revTx" presStyleIdx="4" presStyleCnt="7"/>
      <dgm:spPr/>
    </dgm:pt>
    <dgm:pt modelId="{6E30EDE7-E8FA-48E6-95A2-45AF9EB17340}" type="pres">
      <dgm:prSet presAssocID="{C73B4E86-A9EA-4A63-AE16-129D02359F57}" presName="vert1" presStyleCnt="0"/>
      <dgm:spPr/>
    </dgm:pt>
    <dgm:pt modelId="{D2FB6F45-F9D2-4A04-B6F1-8BBA13203666}" type="pres">
      <dgm:prSet presAssocID="{91404727-500F-4403-A01D-BE8A8DD9A941}" presName="thickLine" presStyleLbl="alignNode1" presStyleIdx="5" presStyleCnt="7"/>
      <dgm:spPr/>
    </dgm:pt>
    <dgm:pt modelId="{EB7533E2-9BEE-4912-9053-87ED18380B40}" type="pres">
      <dgm:prSet presAssocID="{91404727-500F-4403-A01D-BE8A8DD9A941}" presName="horz1" presStyleCnt="0"/>
      <dgm:spPr/>
    </dgm:pt>
    <dgm:pt modelId="{FE6B8AAE-4A48-46A2-873C-1B91468CA7E2}" type="pres">
      <dgm:prSet presAssocID="{91404727-500F-4403-A01D-BE8A8DD9A941}" presName="tx1" presStyleLbl="revTx" presStyleIdx="5" presStyleCnt="7"/>
      <dgm:spPr/>
    </dgm:pt>
    <dgm:pt modelId="{4B7E57C3-5E49-4F95-B14B-B1FE0708AF45}" type="pres">
      <dgm:prSet presAssocID="{91404727-500F-4403-A01D-BE8A8DD9A941}" presName="vert1" presStyleCnt="0"/>
      <dgm:spPr/>
    </dgm:pt>
    <dgm:pt modelId="{624B4A7E-E735-46D1-88F7-771EEA075436}" type="pres">
      <dgm:prSet presAssocID="{D9929A0A-DB0D-4BC8-83E8-738ADB296EA3}" presName="thickLine" presStyleLbl="alignNode1" presStyleIdx="6" presStyleCnt="7"/>
      <dgm:spPr/>
    </dgm:pt>
    <dgm:pt modelId="{B3B03D5F-6368-4ABA-ADB8-5E24C37139A0}" type="pres">
      <dgm:prSet presAssocID="{D9929A0A-DB0D-4BC8-83E8-738ADB296EA3}" presName="horz1" presStyleCnt="0"/>
      <dgm:spPr/>
    </dgm:pt>
    <dgm:pt modelId="{51C4868C-21B7-4369-BC52-490D62CC196D}" type="pres">
      <dgm:prSet presAssocID="{D9929A0A-DB0D-4BC8-83E8-738ADB296EA3}" presName="tx1" presStyleLbl="revTx" presStyleIdx="6" presStyleCnt="7"/>
      <dgm:spPr/>
    </dgm:pt>
    <dgm:pt modelId="{720C28EF-D936-40C8-826F-F6173833EA02}" type="pres">
      <dgm:prSet presAssocID="{D9929A0A-DB0D-4BC8-83E8-738ADB296EA3}" presName="vert1" presStyleCnt="0"/>
      <dgm:spPr/>
    </dgm:pt>
  </dgm:ptLst>
  <dgm:cxnLst>
    <dgm:cxn modelId="{61425D06-B140-400E-8009-885A49E3F8B1}" type="presOf" srcId="{F33CB778-43BD-4ACB-B0C8-6B24909108D9}" destId="{158510A2-A964-4C6B-A59B-983058E45927}" srcOrd="0" destOrd="0" presId="urn:microsoft.com/office/officeart/2008/layout/LinedList"/>
    <dgm:cxn modelId="{07171808-2A66-4CF8-83E4-B5B939FC277A}" srcId="{9A34E017-F308-4551-88A6-88798024A5D4}" destId="{91404727-500F-4403-A01D-BE8A8DD9A941}" srcOrd="5" destOrd="0" parTransId="{2EC814B6-9551-4261-8A3F-00E2A231506B}" sibTransId="{CCAD2C0B-4B1A-4A02-A302-33BA9B9225EC}"/>
    <dgm:cxn modelId="{74242208-627C-4A77-AD52-553F15E371D0}" srcId="{9A34E017-F308-4551-88A6-88798024A5D4}" destId="{C73B4E86-A9EA-4A63-AE16-129D02359F57}" srcOrd="4" destOrd="0" parTransId="{E8200C3B-B56E-4F57-862A-C80565ACDD91}" sibTransId="{68080706-A4F4-46AA-AFA4-A6FA75C9D1E0}"/>
    <dgm:cxn modelId="{A117E525-0427-45D5-A06E-E2C29DD6248F}" srcId="{9A34E017-F308-4551-88A6-88798024A5D4}" destId="{3BD56073-C892-4764-BF47-3B53CAB3C076}" srcOrd="2" destOrd="0" parTransId="{CF5B6235-805F-4983-8E52-65C04D9C1383}" sibTransId="{586FD5D2-8EEE-4116-B56A-F8FAA5D05B3B}"/>
    <dgm:cxn modelId="{E7DB0A29-2746-4245-89B7-5AF1FCAF6FBA}" type="presOf" srcId="{FFCD6A93-F934-449E-B873-93057048EA4A}" destId="{CAF1A2E7-FBD5-44DA-AB85-7FE7B0DBBA17}" srcOrd="0" destOrd="0" presId="urn:microsoft.com/office/officeart/2008/layout/LinedList"/>
    <dgm:cxn modelId="{DA749B63-9286-4863-8844-3A476A957448}" srcId="{9A34E017-F308-4551-88A6-88798024A5D4}" destId="{F33CB778-43BD-4ACB-B0C8-6B24909108D9}" srcOrd="1" destOrd="0" parTransId="{E4FA1A0F-129F-4911-8612-557BA616E101}" sibTransId="{DEAB9F6F-8FCC-474B-B317-E00E318F7416}"/>
    <dgm:cxn modelId="{6F886F68-B606-45A1-AE9D-DAE0D264672D}" type="presOf" srcId="{D9929A0A-DB0D-4BC8-83E8-738ADB296EA3}" destId="{51C4868C-21B7-4369-BC52-490D62CC196D}" srcOrd="0" destOrd="0" presId="urn:microsoft.com/office/officeart/2008/layout/LinedList"/>
    <dgm:cxn modelId="{83C96D4F-0394-44D5-8014-4ED7C0E6EC6D}" type="presOf" srcId="{91404727-500F-4403-A01D-BE8A8DD9A941}" destId="{FE6B8AAE-4A48-46A2-873C-1B91468CA7E2}" srcOrd="0" destOrd="0" presId="urn:microsoft.com/office/officeart/2008/layout/LinedList"/>
    <dgm:cxn modelId="{D88C2F59-DEFB-4455-A5F4-DBB80C08EB57}" srcId="{9A34E017-F308-4551-88A6-88798024A5D4}" destId="{D9929A0A-DB0D-4BC8-83E8-738ADB296EA3}" srcOrd="6" destOrd="0" parTransId="{DC2E4471-DE11-4EA6-848A-EDC28CAAE4B1}" sibTransId="{2152FCC1-6437-400D-8C30-DF31FC04B627}"/>
    <dgm:cxn modelId="{36E36E8F-BEEA-46F7-8F0C-A5DE76F992D7}" type="presOf" srcId="{9A34E017-F308-4551-88A6-88798024A5D4}" destId="{E19F8B72-4F70-4EC7-8788-49F43E2EA656}" srcOrd="0" destOrd="0" presId="urn:microsoft.com/office/officeart/2008/layout/LinedList"/>
    <dgm:cxn modelId="{F9365BBF-92BA-4854-9411-D972A80AC29C}" type="presOf" srcId="{C73B4E86-A9EA-4A63-AE16-129D02359F57}" destId="{C109F57B-4AC4-4C27-95D0-70A8965A1AFC}" srcOrd="0" destOrd="0" presId="urn:microsoft.com/office/officeart/2008/layout/LinedList"/>
    <dgm:cxn modelId="{F46F96C3-91D3-46D7-879B-F6025206138B}" srcId="{9A34E017-F308-4551-88A6-88798024A5D4}" destId="{95244209-76E2-4C72-BC7F-AC5723EA4ACC}" srcOrd="3" destOrd="0" parTransId="{BB5E546B-0E41-41F0-8B44-8A68FEB89444}" sibTransId="{E401E08C-A4C6-4AF4-8D3A-055038D7D52C}"/>
    <dgm:cxn modelId="{CF67FDDF-EF73-4B43-AA2B-B3CFF85E00B4}" srcId="{9A34E017-F308-4551-88A6-88798024A5D4}" destId="{FFCD6A93-F934-449E-B873-93057048EA4A}" srcOrd="0" destOrd="0" parTransId="{4B7A7B0B-CA8B-40F5-AA80-AA2B3DABEB3C}" sibTransId="{CFCD8FFE-A0DB-4C3C-9982-FD3B3E8232ED}"/>
    <dgm:cxn modelId="{2EF5C7EB-28E4-41EA-95BF-7706C4ED982A}" type="presOf" srcId="{3BD56073-C892-4764-BF47-3B53CAB3C076}" destId="{E338D2AB-F1E3-4529-BCF9-3AFB87B3199C}" srcOrd="0" destOrd="0" presId="urn:microsoft.com/office/officeart/2008/layout/LinedList"/>
    <dgm:cxn modelId="{DE0593F5-43E7-4C43-AD54-6B6B81EE4B14}" type="presOf" srcId="{95244209-76E2-4C72-BC7F-AC5723EA4ACC}" destId="{CE3D956B-2F44-49B5-BBCC-A901FEBF2327}" srcOrd="0" destOrd="0" presId="urn:microsoft.com/office/officeart/2008/layout/LinedList"/>
    <dgm:cxn modelId="{6386097E-B3C7-4400-B1F9-045E7DC04EF0}" type="presParOf" srcId="{E19F8B72-4F70-4EC7-8788-49F43E2EA656}" destId="{B13B7801-9C76-4AF7-B0BD-502F2D840E2A}" srcOrd="0" destOrd="0" presId="urn:microsoft.com/office/officeart/2008/layout/LinedList"/>
    <dgm:cxn modelId="{78AAEBE4-5617-4A82-8176-C66F86F45A08}" type="presParOf" srcId="{E19F8B72-4F70-4EC7-8788-49F43E2EA656}" destId="{AA38A58F-8FCD-42B2-AE40-802EB6828228}" srcOrd="1" destOrd="0" presId="urn:microsoft.com/office/officeart/2008/layout/LinedList"/>
    <dgm:cxn modelId="{13FB73DF-C8F3-4F79-9094-BB215472694C}" type="presParOf" srcId="{AA38A58F-8FCD-42B2-AE40-802EB6828228}" destId="{CAF1A2E7-FBD5-44DA-AB85-7FE7B0DBBA17}" srcOrd="0" destOrd="0" presId="urn:microsoft.com/office/officeart/2008/layout/LinedList"/>
    <dgm:cxn modelId="{B8C0ABD4-2791-456F-BB6C-39B6B5F96CFB}" type="presParOf" srcId="{AA38A58F-8FCD-42B2-AE40-802EB6828228}" destId="{24FF64E1-0621-4D42-98AD-FD565D8AB3E8}" srcOrd="1" destOrd="0" presId="urn:microsoft.com/office/officeart/2008/layout/LinedList"/>
    <dgm:cxn modelId="{BF55034E-9F22-4283-B2B9-7F206AD67D80}" type="presParOf" srcId="{E19F8B72-4F70-4EC7-8788-49F43E2EA656}" destId="{A33121F7-F877-47CD-AB79-8A3AE50B41A5}" srcOrd="2" destOrd="0" presId="urn:microsoft.com/office/officeart/2008/layout/LinedList"/>
    <dgm:cxn modelId="{083BAFC8-A17E-4E13-A9DA-23A02BC46A73}" type="presParOf" srcId="{E19F8B72-4F70-4EC7-8788-49F43E2EA656}" destId="{5D7C181C-8FDD-45F7-90DB-4A7B6E969945}" srcOrd="3" destOrd="0" presId="urn:microsoft.com/office/officeart/2008/layout/LinedList"/>
    <dgm:cxn modelId="{B7102A53-3446-4CD4-BFC4-2C00C1346587}" type="presParOf" srcId="{5D7C181C-8FDD-45F7-90DB-4A7B6E969945}" destId="{158510A2-A964-4C6B-A59B-983058E45927}" srcOrd="0" destOrd="0" presId="urn:microsoft.com/office/officeart/2008/layout/LinedList"/>
    <dgm:cxn modelId="{D85C3E9C-C0BF-4796-BA8B-7B0F158366A7}" type="presParOf" srcId="{5D7C181C-8FDD-45F7-90DB-4A7B6E969945}" destId="{113085AA-9C0C-4C7C-90A5-7F62AEC02289}" srcOrd="1" destOrd="0" presId="urn:microsoft.com/office/officeart/2008/layout/LinedList"/>
    <dgm:cxn modelId="{13B0A50B-7FBF-4F62-BC1F-AEA4EE5AA8C3}" type="presParOf" srcId="{E19F8B72-4F70-4EC7-8788-49F43E2EA656}" destId="{84859B11-5342-4DA0-9B27-FF8F752BE510}" srcOrd="4" destOrd="0" presId="urn:microsoft.com/office/officeart/2008/layout/LinedList"/>
    <dgm:cxn modelId="{F1D34C13-897D-4FE2-B3B3-910B8128D2A0}" type="presParOf" srcId="{E19F8B72-4F70-4EC7-8788-49F43E2EA656}" destId="{8E7CA241-99CB-4D7D-8B3B-D5AC410BB657}" srcOrd="5" destOrd="0" presId="urn:microsoft.com/office/officeart/2008/layout/LinedList"/>
    <dgm:cxn modelId="{C00F1B29-2499-4102-9AB6-D61B64ACF480}" type="presParOf" srcId="{8E7CA241-99CB-4D7D-8B3B-D5AC410BB657}" destId="{E338D2AB-F1E3-4529-BCF9-3AFB87B3199C}" srcOrd="0" destOrd="0" presId="urn:microsoft.com/office/officeart/2008/layout/LinedList"/>
    <dgm:cxn modelId="{77129B4E-9592-49A8-A4C0-F49A6843B1D2}" type="presParOf" srcId="{8E7CA241-99CB-4D7D-8B3B-D5AC410BB657}" destId="{B5B168B0-5282-4050-B4DE-FB75C281FB88}" srcOrd="1" destOrd="0" presId="urn:microsoft.com/office/officeart/2008/layout/LinedList"/>
    <dgm:cxn modelId="{590365F0-3234-4887-B1BE-AEC5EE60AE35}" type="presParOf" srcId="{E19F8B72-4F70-4EC7-8788-49F43E2EA656}" destId="{48C78076-0DB9-46FE-BCB3-FD80E4C08EC3}" srcOrd="6" destOrd="0" presId="urn:microsoft.com/office/officeart/2008/layout/LinedList"/>
    <dgm:cxn modelId="{ACD08B30-5650-4524-B89F-C9A68CE3397D}" type="presParOf" srcId="{E19F8B72-4F70-4EC7-8788-49F43E2EA656}" destId="{950186B2-DE42-46A5-AB99-B780F803F3AF}" srcOrd="7" destOrd="0" presId="urn:microsoft.com/office/officeart/2008/layout/LinedList"/>
    <dgm:cxn modelId="{75352F0B-E760-4605-A655-CE0D99CE37F2}" type="presParOf" srcId="{950186B2-DE42-46A5-AB99-B780F803F3AF}" destId="{CE3D956B-2F44-49B5-BBCC-A901FEBF2327}" srcOrd="0" destOrd="0" presId="urn:microsoft.com/office/officeart/2008/layout/LinedList"/>
    <dgm:cxn modelId="{F75AC434-1959-481F-A451-9CC74DED56BA}" type="presParOf" srcId="{950186B2-DE42-46A5-AB99-B780F803F3AF}" destId="{700B5857-6B08-4E30-BC70-4EDDBA56830F}" srcOrd="1" destOrd="0" presId="urn:microsoft.com/office/officeart/2008/layout/LinedList"/>
    <dgm:cxn modelId="{8E568AD3-8ED6-4153-B3C3-A3CB0A5E16CD}" type="presParOf" srcId="{E19F8B72-4F70-4EC7-8788-49F43E2EA656}" destId="{33048698-5C5B-45E2-8BC4-D00A9F0DA37C}" srcOrd="8" destOrd="0" presId="urn:microsoft.com/office/officeart/2008/layout/LinedList"/>
    <dgm:cxn modelId="{AA9665DB-92EA-4524-886E-DA15741AADD5}" type="presParOf" srcId="{E19F8B72-4F70-4EC7-8788-49F43E2EA656}" destId="{F0A88B1F-2A31-4CB1-B2B7-248DDF246A31}" srcOrd="9" destOrd="0" presId="urn:microsoft.com/office/officeart/2008/layout/LinedList"/>
    <dgm:cxn modelId="{9277C91C-EE7A-4661-B5DC-FF967895FB53}" type="presParOf" srcId="{F0A88B1F-2A31-4CB1-B2B7-248DDF246A31}" destId="{C109F57B-4AC4-4C27-95D0-70A8965A1AFC}" srcOrd="0" destOrd="0" presId="urn:microsoft.com/office/officeart/2008/layout/LinedList"/>
    <dgm:cxn modelId="{FA3308E5-1EC1-4F7E-A372-0CC1596DDBE7}" type="presParOf" srcId="{F0A88B1F-2A31-4CB1-B2B7-248DDF246A31}" destId="{6E30EDE7-E8FA-48E6-95A2-45AF9EB17340}" srcOrd="1" destOrd="0" presId="urn:microsoft.com/office/officeart/2008/layout/LinedList"/>
    <dgm:cxn modelId="{95298435-EF6E-4967-B325-9FE14BE5C7CD}" type="presParOf" srcId="{E19F8B72-4F70-4EC7-8788-49F43E2EA656}" destId="{D2FB6F45-F9D2-4A04-B6F1-8BBA13203666}" srcOrd="10" destOrd="0" presId="urn:microsoft.com/office/officeart/2008/layout/LinedList"/>
    <dgm:cxn modelId="{0490F356-BDE7-448B-826B-576BA8D865A8}" type="presParOf" srcId="{E19F8B72-4F70-4EC7-8788-49F43E2EA656}" destId="{EB7533E2-9BEE-4912-9053-87ED18380B40}" srcOrd="11" destOrd="0" presId="urn:microsoft.com/office/officeart/2008/layout/LinedList"/>
    <dgm:cxn modelId="{4853E8E8-B90D-4741-959B-C327B6536A0F}" type="presParOf" srcId="{EB7533E2-9BEE-4912-9053-87ED18380B40}" destId="{FE6B8AAE-4A48-46A2-873C-1B91468CA7E2}" srcOrd="0" destOrd="0" presId="urn:microsoft.com/office/officeart/2008/layout/LinedList"/>
    <dgm:cxn modelId="{54C0B054-332D-49AA-AE58-E9957158D817}" type="presParOf" srcId="{EB7533E2-9BEE-4912-9053-87ED18380B40}" destId="{4B7E57C3-5E49-4F95-B14B-B1FE0708AF45}" srcOrd="1" destOrd="0" presId="urn:microsoft.com/office/officeart/2008/layout/LinedList"/>
    <dgm:cxn modelId="{DAB6BE7E-0F77-4320-BBD5-9FFB13512FF7}" type="presParOf" srcId="{E19F8B72-4F70-4EC7-8788-49F43E2EA656}" destId="{624B4A7E-E735-46D1-88F7-771EEA075436}" srcOrd="12" destOrd="0" presId="urn:microsoft.com/office/officeart/2008/layout/LinedList"/>
    <dgm:cxn modelId="{25C83720-03CF-444A-A42D-CC2C4E4A5E34}" type="presParOf" srcId="{E19F8B72-4F70-4EC7-8788-49F43E2EA656}" destId="{B3B03D5F-6368-4ABA-ADB8-5E24C37139A0}" srcOrd="13" destOrd="0" presId="urn:microsoft.com/office/officeart/2008/layout/LinedList"/>
    <dgm:cxn modelId="{A11876D0-A9B7-4677-A27A-89C87B0F541D}" type="presParOf" srcId="{B3B03D5F-6368-4ABA-ADB8-5E24C37139A0}" destId="{51C4868C-21B7-4369-BC52-490D62CC196D}" srcOrd="0" destOrd="0" presId="urn:microsoft.com/office/officeart/2008/layout/LinedList"/>
    <dgm:cxn modelId="{E811E2BD-FB32-46CF-801F-6DC1502063A6}" type="presParOf" srcId="{B3B03D5F-6368-4ABA-ADB8-5E24C37139A0}" destId="{720C28EF-D936-40C8-826F-F6173833EA02}"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04AED-F8A0-42C9-AEDD-08D63E3AA363}">
      <dsp:nvSpPr>
        <dsp:cNvPr id="0" name=""/>
        <dsp:cNvSpPr/>
      </dsp:nvSpPr>
      <dsp:spPr>
        <a:xfrm>
          <a:off x="1124847" y="71"/>
          <a:ext cx="2296563" cy="137793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 morning message is projected on the white board each morning and throughout the block to list materials and work assignments. </a:t>
          </a:r>
        </a:p>
      </dsp:txBody>
      <dsp:txXfrm>
        <a:off x="1124847" y="71"/>
        <a:ext cx="2296563" cy="1377937"/>
      </dsp:txXfrm>
    </dsp:sp>
    <dsp:sp modelId="{C3673488-0C8E-4860-946D-B81AF4AF28DB}">
      <dsp:nvSpPr>
        <dsp:cNvPr id="0" name=""/>
        <dsp:cNvSpPr/>
      </dsp:nvSpPr>
      <dsp:spPr>
        <a:xfrm>
          <a:off x="3651066" y="71"/>
          <a:ext cx="2296563" cy="1377937"/>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t>Tests are announced a week in advance​ and posted to my website.</a:t>
          </a:r>
          <a:endParaRPr lang="en-US" sz="1600" kern="1200" dirty="0"/>
        </a:p>
      </dsp:txBody>
      <dsp:txXfrm>
        <a:off x="3651066" y="71"/>
        <a:ext cx="2296563" cy="1377937"/>
      </dsp:txXfrm>
    </dsp:sp>
    <dsp:sp modelId="{05002D73-1FB1-460C-AB40-785B2127FCD8}">
      <dsp:nvSpPr>
        <dsp:cNvPr id="0" name=""/>
        <dsp:cNvSpPr/>
      </dsp:nvSpPr>
      <dsp:spPr>
        <a:xfrm>
          <a:off x="6177286" y="71"/>
          <a:ext cx="2296563" cy="1377937"/>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t>Tests and quizzes are verbally announced, written on the board, and posted to my website​.</a:t>
          </a:r>
          <a:endParaRPr lang="en-US" sz="1600" kern="1200" dirty="0"/>
        </a:p>
      </dsp:txBody>
      <dsp:txXfrm>
        <a:off x="6177286" y="71"/>
        <a:ext cx="2296563" cy="1377937"/>
      </dsp:txXfrm>
    </dsp:sp>
    <dsp:sp modelId="{AE87DE45-CDB7-4193-8F5E-4BCBC7A94D86}">
      <dsp:nvSpPr>
        <dsp:cNvPr id="0" name=""/>
        <dsp:cNvSpPr/>
      </dsp:nvSpPr>
      <dsp:spPr>
        <a:xfrm>
          <a:off x="1124847" y="1607665"/>
          <a:ext cx="2296563" cy="1377937"/>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Classwork assignments will be graded</a:t>
          </a:r>
          <a:r>
            <a:rPr lang="en-US" sz="1600" b="0" i="0" kern="1200" dirty="0"/>
            <a:t> as needed (weekly/biweekly) as a practice grade. </a:t>
          </a:r>
          <a:endParaRPr lang="en-US" sz="1600" kern="1200" dirty="0"/>
        </a:p>
      </dsp:txBody>
      <dsp:txXfrm>
        <a:off x="1124847" y="1607665"/>
        <a:ext cx="2296563" cy="1377937"/>
      </dsp:txXfrm>
    </dsp:sp>
    <dsp:sp modelId="{AC1F579D-F841-4A7A-A59D-7FC178221C49}">
      <dsp:nvSpPr>
        <dsp:cNvPr id="0" name=""/>
        <dsp:cNvSpPr/>
      </dsp:nvSpPr>
      <dsp:spPr>
        <a:xfrm>
          <a:off x="3651066" y="1607665"/>
          <a:ext cx="2296563" cy="1377937"/>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t>Notes and handouts are in students’ binder, block folders, or journals</a:t>
          </a:r>
          <a:r>
            <a:rPr lang="en-US" sz="1400" b="0" i="0" kern="1200" dirty="0"/>
            <a:t>​.</a:t>
          </a:r>
          <a:endParaRPr lang="en-US" sz="1400" kern="1200" dirty="0"/>
        </a:p>
      </dsp:txBody>
      <dsp:txXfrm>
        <a:off x="3651066" y="1607665"/>
        <a:ext cx="2296563" cy="1377937"/>
      </dsp:txXfrm>
    </dsp:sp>
    <dsp:sp modelId="{5A4425E3-6BFB-4259-B338-54132BF3C9ED}">
      <dsp:nvSpPr>
        <dsp:cNvPr id="0" name=""/>
        <dsp:cNvSpPr/>
      </dsp:nvSpPr>
      <dsp:spPr>
        <a:xfrm>
          <a:off x="6177286" y="1607665"/>
          <a:ext cx="2296563" cy="137793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t>Study guides/review sheets are </a:t>
          </a:r>
          <a:r>
            <a:rPr lang="en-US" sz="1600" b="1" i="1" kern="1200" dirty="0"/>
            <a:t>extremely</a:t>
          </a:r>
          <a:r>
            <a:rPr lang="en-US" sz="1600" b="1" i="0" kern="1200" dirty="0"/>
            <a:t> </a:t>
          </a:r>
          <a:r>
            <a:rPr lang="en-US" sz="1600" b="1" i="1" kern="1200" dirty="0"/>
            <a:t>important</a:t>
          </a:r>
          <a:r>
            <a:rPr lang="en-US" sz="1600" b="1" i="0" kern="1200" dirty="0"/>
            <a:t>  </a:t>
          </a:r>
          <a:r>
            <a:rPr lang="en-US" sz="1600" b="0" i="0" kern="1200" dirty="0"/>
            <a:t>and should be completed at home prior to review in class.​</a:t>
          </a:r>
          <a:endParaRPr lang="en-US" sz="1600" kern="1200" dirty="0"/>
        </a:p>
      </dsp:txBody>
      <dsp:txXfrm>
        <a:off x="6177286" y="1607665"/>
        <a:ext cx="2296563" cy="13779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058FA-7E17-4C76-8045-619B30DD1792}">
      <dsp:nvSpPr>
        <dsp:cNvPr id="0" name=""/>
        <dsp:cNvSpPr/>
      </dsp:nvSpPr>
      <dsp:spPr>
        <a:xfrm>
          <a:off x="48157" y="1034"/>
          <a:ext cx="2209856" cy="132591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Give parents all school communications sent home. </a:t>
          </a:r>
        </a:p>
      </dsp:txBody>
      <dsp:txXfrm>
        <a:off x="48157" y="1034"/>
        <a:ext cx="2209856" cy="1325913"/>
      </dsp:txXfrm>
    </dsp:sp>
    <dsp:sp modelId="{E72F099F-4A87-4A5B-966D-2B578406CF53}">
      <dsp:nvSpPr>
        <dsp:cNvPr id="0" name=""/>
        <dsp:cNvSpPr/>
      </dsp:nvSpPr>
      <dsp:spPr>
        <a:xfrm>
          <a:off x="2478999" y="1034"/>
          <a:ext cx="2209856" cy="132591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Use handouts, notes, and examples in class journals to do homework.</a:t>
          </a:r>
        </a:p>
      </dsp:txBody>
      <dsp:txXfrm>
        <a:off x="2478999" y="1034"/>
        <a:ext cx="2209856" cy="1325913"/>
      </dsp:txXfrm>
    </dsp:sp>
    <dsp:sp modelId="{4786776D-284E-4A7F-93AC-5728A79E9553}">
      <dsp:nvSpPr>
        <dsp:cNvPr id="0" name=""/>
        <dsp:cNvSpPr/>
      </dsp:nvSpPr>
      <dsp:spPr>
        <a:xfrm>
          <a:off x="4909841" y="1034"/>
          <a:ext cx="2209856" cy="132591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Do not expect parents to know what was taught in class.</a:t>
          </a:r>
        </a:p>
      </dsp:txBody>
      <dsp:txXfrm>
        <a:off x="4909841" y="1034"/>
        <a:ext cx="2209856" cy="1325913"/>
      </dsp:txXfrm>
    </dsp:sp>
    <dsp:sp modelId="{0EDE0C4F-CE0F-4954-8402-6DA9A7B777DA}">
      <dsp:nvSpPr>
        <dsp:cNvPr id="0" name=""/>
        <dsp:cNvSpPr/>
      </dsp:nvSpPr>
      <dsp:spPr>
        <a:xfrm>
          <a:off x="7340683" y="1034"/>
          <a:ext cx="2209856" cy="1325913"/>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Pack all school materials before bedtime.</a:t>
          </a:r>
        </a:p>
      </dsp:txBody>
      <dsp:txXfrm>
        <a:off x="7340683" y="1034"/>
        <a:ext cx="2209856" cy="1325913"/>
      </dsp:txXfrm>
    </dsp:sp>
    <dsp:sp modelId="{2C5B0D80-E049-4097-8367-128795F13001}">
      <dsp:nvSpPr>
        <dsp:cNvPr id="0" name=""/>
        <dsp:cNvSpPr/>
      </dsp:nvSpPr>
      <dsp:spPr>
        <a:xfrm>
          <a:off x="1263578" y="1547934"/>
          <a:ext cx="2209856" cy="1325913"/>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Complete all homework.</a:t>
          </a:r>
        </a:p>
      </dsp:txBody>
      <dsp:txXfrm>
        <a:off x="1263578" y="1547934"/>
        <a:ext cx="2209856" cy="1325913"/>
      </dsp:txXfrm>
    </dsp:sp>
    <dsp:sp modelId="{11029086-444A-4FF4-8CD6-54114EA46B50}">
      <dsp:nvSpPr>
        <dsp:cNvPr id="0" name=""/>
        <dsp:cNvSpPr/>
      </dsp:nvSpPr>
      <dsp:spPr>
        <a:xfrm>
          <a:off x="3694420" y="1547934"/>
          <a:ext cx="2209856" cy="132591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Complete iReady online math practice. </a:t>
          </a:r>
        </a:p>
      </dsp:txBody>
      <dsp:txXfrm>
        <a:off x="3694420" y="1547934"/>
        <a:ext cx="2209856" cy="1325913"/>
      </dsp:txXfrm>
    </dsp:sp>
    <dsp:sp modelId="{83070B0D-4AF4-4155-9A5B-F17EC0380154}">
      <dsp:nvSpPr>
        <dsp:cNvPr id="0" name=""/>
        <dsp:cNvSpPr/>
      </dsp:nvSpPr>
      <dsp:spPr>
        <a:xfrm>
          <a:off x="6125262" y="1547934"/>
          <a:ext cx="2209856" cy="132591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Study for quizzes &amp; tests.</a:t>
          </a:r>
        </a:p>
      </dsp:txBody>
      <dsp:txXfrm>
        <a:off x="6125262" y="1547934"/>
        <a:ext cx="2209856" cy="13259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B7801-9C76-4AF7-B0BD-502F2D840E2A}">
      <dsp:nvSpPr>
        <dsp:cNvPr id="0" name=""/>
        <dsp:cNvSpPr/>
      </dsp:nvSpPr>
      <dsp:spPr>
        <a:xfrm>
          <a:off x="0" y="405"/>
          <a:ext cx="6255233"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F1A2E7-FBD5-44DA-AB85-7FE7B0DBBA17}">
      <dsp:nvSpPr>
        <dsp:cNvPr id="0" name=""/>
        <dsp:cNvSpPr/>
      </dsp:nvSpPr>
      <dsp:spPr>
        <a:xfrm>
          <a:off x="0" y="405"/>
          <a:ext cx="6255233" cy="474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Math Mini Lesson</a:t>
          </a:r>
        </a:p>
      </dsp:txBody>
      <dsp:txXfrm>
        <a:off x="0" y="405"/>
        <a:ext cx="6255233" cy="474017"/>
      </dsp:txXfrm>
    </dsp:sp>
    <dsp:sp modelId="{A33121F7-F877-47CD-AB79-8A3AE50B41A5}">
      <dsp:nvSpPr>
        <dsp:cNvPr id="0" name=""/>
        <dsp:cNvSpPr/>
      </dsp:nvSpPr>
      <dsp:spPr>
        <a:xfrm>
          <a:off x="0" y="474423"/>
          <a:ext cx="6255233"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8510A2-A964-4C6B-A59B-983058E45927}">
      <dsp:nvSpPr>
        <dsp:cNvPr id="0" name=""/>
        <dsp:cNvSpPr/>
      </dsp:nvSpPr>
      <dsp:spPr>
        <a:xfrm>
          <a:off x="0" y="474423"/>
          <a:ext cx="6255233" cy="474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Math Journals/Interactive Notebooks</a:t>
          </a:r>
        </a:p>
      </dsp:txBody>
      <dsp:txXfrm>
        <a:off x="0" y="474423"/>
        <a:ext cx="6255233" cy="474017"/>
      </dsp:txXfrm>
    </dsp:sp>
    <dsp:sp modelId="{84859B11-5342-4DA0-9B27-FF8F752BE510}">
      <dsp:nvSpPr>
        <dsp:cNvPr id="0" name=""/>
        <dsp:cNvSpPr/>
      </dsp:nvSpPr>
      <dsp:spPr>
        <a:xfrm>
          <a:off x="0" y="948441"/>
          <a:ext cx="6255233"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38D2AB-F1E3-4529-BCF9-3AFB87B3199C}">
      <dsp:nvSpPr>
        <dsp:cNvPr id="0" name=""/>
        <dsp:cNvSpPr/>
      </dsp:nvSpPr>
      <dsp:spPr>
        <a:xfrm>
          <a:off x="0" y="948441"/>
          <a:ext cx="6255233" cy="474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Quick checks - ticket in the door/out the door</a:t>
          </a:r>
        </a:p>
      </dsp:txBody>
      <dsp:txXfrm>
        <a:off x="0" y="948441"/>
        <a:ext cx="6255233" cy="474017"/>
      </dsp:txXfrm>
    </dsp:sp>
    <dsp:sp modelId="{48C78076-0DB9-46FE-BCB3-FD80E4C08EC3}">
      <dsp:nvSpPr>
        <dsp:cNvPr id="0" name=""/>
        <dsp:cNvSpPr/>
      </dsp:nvSpPr>
      <dsp:spPr>
        <a:xfrm>
          <a:off x="0" y="1422459"/>
          <a:ext cx="6255233"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3D956B-2F44-49B5-BBCC-A901FEBF2327}">
      <dsp:nvSpPr>
        <dsp:cNvPr id="0" name=""/>
        <dsp:cNvSpPr/>
      </dsp:nvSpPr>
      <dsp:spPr>
        <a:xfrm>
          <a:off x="0" y="1422459"/>
          <a:ext cx="6255233" cy="474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Small flexible groups and one-on-one help</a:t>
          </a:r>
        </a:p>
      </dsp:txBody>
      <dsp:txXfrm>
        <a:off x="0" y="1422459"/>
        <a:ext cx="6255233" cy="474017"/>
      </dsp:txXfrm>
    </dsp:sp>
    <dsp:sp modelId="{33048698-5C5B-45E2-8BC4-D00A9F0DA37C}">
      <dsp:nvSpPr>
        <dsp:cNvPr id="0" name=""/>
        <dsp:cNvSpPr/>
      </dsp:nvSpPr>
      <dsp:spPr>
        <a:xfrm>
          <a:off x="0" y="1896476"/>
          <a:ext cx="6255233"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09F57B-4AC4-4C27-95D0-70A8965A1AFC}">
      <dsp:nvSpPr>
        <dsp:cNvPr id="0" name=""/>
        <dsp:cNvSpPr/>
      </dsp:nvSpPr>
      <dsp:spPr>
        <a:xfrm>
          <a:off x="0" y="1896476"/>
          <a:ext cx="6255233" cy="474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Homework may be assigned Monday through Thursday </a:t>
          </a:r>
        </a:p>
      </dsp:txBody>
      <dsp:txXfrm>
        <a:off x="0" y="1896476"/>
        <a:ext cx="6255233" cy="474017"/>
      </dsp:txXfrm>
    </dsp:sp>
    <dsp:sp modelId="{D2FB6F45-F9D2-4A04-B6F1-8BBA13203666}">
      <dsp:nvSpPr>
        <dsp:cNvPr id="0" name=""/>
        <dsp:cNvSpPr/>
      </dsp:nvSpPr>
      <dsp:spPr>
        <a:xfrm>
          <a:off x="0" y="2370494"/>
          <a:ext cx="6255233"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6B8AAE-4A48-46A2-873C-1B91468CA7E2}">
      <dsp:nvSpPr>
        <dsp:cNvPr id="0" name=""/>
        <dsp:cNvSpPr/>
      </dsp:nvSpPr>
      <dsp:spPr>
        <a:xfrm>
          <a:off x="0" y="2370494"/>
          <a:ext cx="6255233" cy="474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iReady online math practice </a:t>
          </a:r>
        </a:p>
      </dsp:txBody>
      <dsp:txXfrm>
        <a:off x="0" y="2370494"/>
        <a:ext cx="6255233" cy="474017"/>
      </dsp:txXfrm>
    </dsp:sp>
    <dsp:sp modelId="{624B4A7E-E735-46D1-88F7-771EEA075436}">
      <dsp:nvSpPr>
        <dsp:cNvPr id="0" name=""/>
        <dsp:cNvSpPr/>
      </dsp:nvSpPr>
      <dsp:spPr>
        <a:xfrm>
          <a:off x="0" y="2844512"/>
          <a:ext cx="6255233"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C4868C-21B7-4369-BC52-490D62CC196D}">
      <dsp:nvSpPr>
        <dsp:cNvPr id="0" name=""/>
        <dsp:cNvSpPr/>
      </dsp:nvSpPr>
      <dsp:spPr>
        <a:xfrm>
          <a:off x="0" y="2844512"/>
          <a:ext cx="6255233" cy="474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Grades: practice, checkpoints, quizzes, unit tests</a:t>
          </a:r>
        </a:p>
      </dsp:txBody>
      <dsp:txXfrm>
        <a:off x="0" y="2844512"/>
        <a:ext cx="6255233" cy="4740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04AED-F8A0-42C9-AEDD-08D63E3AA363}">
      <dsp:nvSpPr>
        <dsp:cNvPr id="0" name=""/>
        <dsp:cNvSpPr/>
      </dsp:nvSpPr>
      <dsp:spPr>
        <a:xfrm>
          <a:off x="1124847" y="71"/>
          <a:ext cx="2296563" cy="137793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 morning message is projected on the white board each morning and throughout the block to list materials and work assignments. </a:t>
          </a:r>
        </a:p>
      </dsp:txBody>
      <dsp:txXfrm>
        <a:off x="1124847" y="71"/>
        <a:ext cx="2296563" cy="1377937"/>
      </dsp:txXfrm>
    </dsp:sp>
    <dsp:sp modelId="{C3673488-0C8E-4860-946D-B81AF4AF28DB}">
      <dsp:nvSpPr>
        <dsp:cNvPr id="0" name=""/>
        <dsp:cNvSpPr/>
      </dsp:nvSpPr>
      <dsp:spPr>
        <a:xfrm>
          <a:off x="3651066" y="71"/>
          <a:ext cx="2296563" cy="1377937"/>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t>Tests are announced a week in advance​ and posted to my website.</a:t>
          </a:r>
          <a:endParaRPr lang="en-US" sz="1600" kern="1200" dirty="0"/>
        </a:p>
      </dsp:txBody>
      <dsp:txXfrm>
        <a:off x="3651066" y="71"/>
        <a:ext cx="2296563" cy="1377937"/>
      </dsp:txXfrm>
    </dsp:sp>
    <dsp:sp modelId="{05002D73-1FB1-460C-AB40-785B2127FCD8}">
      <dsp:nvSpPr>
        <dsp:cNvPr id="0" name=""/>
        <dsp:cNvSpPr/>
      </dsp:nvSpPr>
      <dsp:spPr>
        <a:xfrm>
          <a:off x="6177286" y="71"/>
          <a:ext cx="2296563" cy="1377937"/>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t>Tests and quizzes are verbally announced, written on the board, and posted to my website​.</a:t>
          </a:r>
          <a:endParaRPr lang="en-US" sz="1600" kern="1200" dirty="0"/>
        </a:p>
      </dsp:txBody>
      <dsp:txXfrm>
        <a:off x="6177286" y="71"/>
        <a:ext cx="2296563" cy="1377937"/>
      </dsp:txXfrm>
    </dsp:sp>
    <dsp:sp modelId="{AE87DE45-CDB7-4193-8F5E-4BCBC7A94D86}">
      <dsp:nvSpPr>
        <dsp:cNvPr id="0" name=""/>
        <dsp:cNvSpPr/>
      </dsp:nvSpPr>
      <dsp:spPr>
        <a:xfrm>
          <a:off x="1124847" y="1607665"/>
          <a:ext cx="2296563" cy="1377937"/>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Classwork assignments will be graded</a:t>
          </a:r>
          <a:r>
            <a:rPr lang="en-US" sz="1600" b="0" i="0" kern="1200" dirty="0"/>
            <a:t> as needed (weekly/biweekly) as a practice grade. </a:t>
          </a:r>
          <a:endParaRPr lang="en-US" sz="1600" kern="1200" dirty="0"/>
        </a:p>
      </dsp:txBody>
      <dsp:txXfrm>
        <a:off x="1124847" y="1607665"/>
        <a:ext cx="2296563" cy="1377937"/>
      </dsp:txXfrm>
    </dsp:sp>
    <dsp:sp modelId="{AC1F579D-F841-4A7A-A59D-7FC178221C49}">
      <dsp:nvSpPr>
        <dsp:cNvPr id="0" name=""/>
        <dsp:cNvSpPr/>
      </dsp:nvSpPr>
      <dsp:spPr>
        <a:xfrm>
          <a:off x="3651066" y="1607665"/>
          <a:ext cx="2296563" cy="1377937"/>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t>Notes and handouts are in students’ binder, block folders, or journals</a:t>
          </a:r>
          <a:r>
            <a:rPr lang="en-US" sz="1400" b="0" i="0" kern="1200" dirty="0"/>
            <a:t>​.</a:t>
          </a:r>
          <a:endParaRPr lang="en-US" sz="1400" kern="1200" dirty="0"/>
        </a:p>
      </dsp:txBody>
      <dsp:txXfrm>
        <a:off x="3651066" y="1607665"/>
        <a:ext cx="2296563" cy="1377937"/>
      </dsp:txXfrm>
    </dsp:sp>
    <dsp:sp modelId="{5A4425E3-6BFB-4259-B338-54132BF3C9ED}">
      <dsp:nvSpPr>
        <dsp:cNvPr id="0" name=""/>
        <dsp:cNvSpPr/>
      </dsp:nvSpPr>
      <dsp:spPr>
        <a:xfrm>
          <a:off x="6177286" y="1607665"/>
          <a:ext cx="2296563" cy="137793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t>Study guides/review sheets are </a:t>
          </a:r>
          <a:r>
            <a:rPr lang="en-US" sz="1600" b="1" i="1" kern="1200" dirty="0"/>
            <a:t>extremely</a:t>
          </a:r>
          <a:r>
            <a:rPr lang="en-US" sz="1600" b="1" i="0" kern="1200" dirty="0"/>
            <a:t> </a:t>
          </a:r>
          <a:r>
            <a:rPr lang="en-US" sz="1600" b="1" i="1" kern="1200" dirty="0"/>
            <a:t>important</a:t>
          </a:r>
          <a:r>
            <a:rPr lang="en-US" sz="1600" b="1" i="0" kern="1200" dirty="0"/>
            <a:t>  </a:t>
          </a:r>
          <a:r>
            <a:rPr lang="en-US" sz="1600" b="0" i="0" kern="1200" dirty="0"/>
            <a:t>and should be completed at home prior to review in class.​</a:t>
          </a:r>
          <a:endParaRPr lang="en-US" sz="1600" kern="1200" dirty="0"/>
        </a:p>
      </dsp:txBody>
      <dsp:txXfrm>
        <a:off x="6177286" y="1607665"/>
        <a:ext cx="2296563" cy="13779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058FA-7E17-4C76-8045-619B30DD1792}">
      <dsp:nvSpPr>
        <dsp:cNvPr id="0" name=""/>
        <dsp:cNvSpPr/>
      </dsp:nvSpPr>
      <dsp:spPr>
        <a:xfrm>
          <a:off x="48157" y="1034"/>
          <a:ext cx="2209856" cy="132591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Give parents all school communications sent home. </a:t>
          </a:r>
        </a:p>
      </dsp:txBody>
      <dsp:txXfrm>
        <a:off x="48157" y="1034"/>
        <a:ext cx="2209856" cy="1325913"/>
      </dsp:txXfrm>
    </dsp:sp>
    <dsp:sp modelId="{E72F099F-4A87-4A5B-966D-2B578406CF53}">
      <dsp:nvSpPr>
        <dsp:cNvPr id="0" name=""/>
        <dsp:cNvSpPr/>
      </dsp:nvSpPr>
      <dsp:spPr>
        <a:xfrm>
          <a:off x="2478999" y="1034"/>
          <a:ext cx="2209856" cy="132591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Use handouts, notes, and examples in class journals to do homework.</a:t>
          </a:r>
        </a:p>
      </dsp:txBody>
      <dsp:txXfrm>
        <a:off x="2478999" y="1034"/>
        <a:ext cx="2209856" cy="1325913"/>
      </dsp:txXfrm>
    </dsp:sp>
    <dsp:sp modelId="{4786776D-284E-4A7F-93AC-5728A79E9553}">
      <dsp:nvSpPr>
        <dsp:cNvPr id="0" name=""/>
        <dsp:cNvSpPr/>
      </dsp:nvSpPr>
      <dsp:spPr>
        <a:xfrm>
          <a:off x="4909841" y="1034"/>
          <a:ext cx="2209856" cy="132591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Do not expect parents to know what was taught in class.</a:t>
          </a:r>
        </a:p>
      </dsp:txBody>
      <dsp:txXfrm>
        <a:off x="4909841" y="1034"/>
        <a:ext cx="2209856" cy="1325913"/>
      </dsp:txXfrm>
    </dsp:sp>
    <dsp:sp modelId="{0EDE0C4F-CE0F-4954-8402-6DA9A7B777DA}">
      <dsp:nvSpPr>
        <dsp:cNvPr id="0" name=""/>
        <dsp:cNvSpPr/>
      </dsp:nvSpPr>
      <dsp:spPr>
        <a:xfrm>
          <a:off x="7340683" y="1034"/>
          <a:ext cx="2209856" cy="1325913"/>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Pack all school materials before bedtime.</a:t>
          </a:r>
        </a:p>
      </dsp:txBody>
      <dsp:txXfrm>
        <a:off x="7340683" y="1034"/>
        <a:ext cx="2209856" cy="1325913"/>
      </dsp:txXfrm>
    </dsp:sp>
    <dsp:sp modelId="{2C5B0D80-E049-4097-8367-128795F13001}">
      <dsp:nvSpPr>
        <dsp:cNvPr id="0" name=""/>
        <dsp:cNvSpPr/>
      </dsp:nvSpPr>
      <dsp:spPr>
        <a:xfrm>
          <a:off x="1263578" y="1547934"/>
          <a:ext cx="2209856" cy="1325913"/>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Complete all homework.</a:t>
          </a:r>
        </a:p>
      </dsp:txBody>
      <dsp:txXfrm>
        <a:off x="1263578" y="1547934"/>
        <a:ext cx="2209856" cy="1325913"/>
      </dsp:txXfrm>
    </dsp:sp>
    <dsp:sp modelId="{11029086-444A-4FF4-8CD6-54114EA46B50}">
      <dsp:nvSpPr>
        <dsp:cNvPr id="0" name=""/>
        <dsp:cNvSpPr/>
      </dsp:nvSpPr>
      <dsp:spPr>
        <a:xfrm>
          <a:off x="3694420" y="1547934"/>
          <a:ext cx="2209856" cy="132591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Complete iReady online math practice.</a:t>
          </a:r>
        </a:p>
      </dsp:txBody>
      <dsp:txXfrm>
        <a:off x="3694420" y="1547934"/>
        <a:ext cx="2209856" cy="1325913"/>
      </dsp:txXfrm>
    </dsp:sp>
    <dsp:sp modelId="{83070B0D-4AF4-4155-9A5B-F17EC0380154}">
      <dsp:nvSpPr>
        <dsp:cNvPr id="0" name=""/>
        <dsp:cNvSpPr/>
      </dsp:nvSpPr>
      <dsp:spPr>
        <a:xfrm>
          <a:off x="6125262" y="1547934"/>
          <a:ext cx="2209856" cy="132591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Study for quizzes &amp; tests.</a:t>
          </a:r>
        </a:p>
      </dsp:txBody>
      <dsp:txXfrm>
        <a:off x="6125262" y="1547934"/>
        <a:ext cx="2209856" cy="13259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B7801-9C76-4AF7-B0BD-502F2D840E2A}">
      <dsp:nvSpPr>
        <dsp:cNvPr id="0" name=""/>
        <dsp:cNvSpPr/>
      </dsp:nvSpPr>
      <dsp:spPr>
        <a:xfrm>
          <a:off x="0" y="405"/>
          <a:ext cx="6255233"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F1A2E7-FBD5-44DA-AB85-7FE7B0DBBA17}">
      <dsp:nvSpPr>
        <dsp:cNvPr id="0" name=""/>
        <dsp:cNvSpPr/>
      </dsp:nvSpPr>
      <dsp:spPr>
        <a:xfrm>
          <a:off x="0" y="405"/>
          <a:ext cx="6255233" cy="474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Math Mini Lesson</a:t>
          </a:r>
        </a:p>
      </dsp:txBody>
      <dsp:txXfrm>
        <a:off x="0" y="405"/>
        <a:ext cx="6255233" cy="474017"/>
      </dsp:txXfrm>
    </dsp:sp>
    <dsp:sp modelId="{A33121F7-F877-47CD-AB79-8A3AE50B41A5}">
      <dsp:nvSpPr>
        <dsp:cNvPr id="0" name=""/>
        <dsp:cNvSpPr/>
      </dsp:nvSpPr>
      <dsp:spPr>
        <a:xfrm>
          <a:off x="0" y="474423"/>
          <a:ext cx="6255233"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8510A2-A964-4C6B-A59B-983058E45927}">
      <dsp:nvSpPr>
        <dsp:cNvPr id="0" name=""/>
        <dsp:cNvSpPr/>
      </dsp:nvSpPr>
      <dsp:spPr>
        <a:xfrm>
          <a:off x="0" y="474423"/>
          <a:ext cx="6255233" cy="474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Math Journals/Interactive Notebooks</a:t>
          </a:r>
        </a:p>
      </dsp:txBody>
      <dsp:txXfrm>
        <a:off x="0" y="474423"/>
        <a:ext cx="6255233" cy="474017"/>
      </dsp:txXfrm>
    </dsp:sp>
    <dsp:sp modelId="{84859B11-5342-4DA0-9B27-FF8F752BE510}">
      <dsp:nvSpPr>
        <dsp:cNvPr id="0" name=""/>
        <dsp:cNvSpPr/>
      </dsp:nvSpPr>
      <dsp:spPr>
        <a:xfrm>
          <a:off x="0" y="948441"/>
          <a:ext cx="6255233"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38D2AB-F1E3-4529-BCF9-3AFB87B3199C}">
      <dsp:nvSpPr>
        <dsp:cNvPr id="0" name=""/>
        <dsp:cNvSpPr/>
      </dsp:nvSpPr>
      <dsp:spPr>
        <a:xfrm>
          <a:off x="0" y="948441"/>
          <a:ext cx="6255233" cy="474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Quick checks - ticket in the door/out the door</a:t>
          </a:r>
        </a:p>
      </dsp:txBody>
      <dsp:txXfrm>
        <a:off x="0" y="948441"/>
        <a:ext cx="6255233" cy="474017"/>
      </dsp:txXfrm>
    </dsp:sp>
    <dsp:sp modelId="{48C78076-0DB9-46FE-BCB3-FD80E4C08EC3}">
      <dsp:nvSpPr>
        <dsp:cNvPr id="0" name=""/>
        <dsp:cNvSpPr/>
      </dsp:nvSpPr>
      <dsp:spPr>
        <a:xfrm>
          <a:off x="0" y="1422459"/>
          <a:ext cx="6255233"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3D956B-2F44-49B5-BBCC-A901FEBF2327}">
      <dsp:nvSpPr>
        <dsp:cNvPr id="0" name=""/>
        <dsp:cNvSpPr/>
      </dsp:nvSpPr>
      <dsp:spPr>
        <a:xfrm>
          <a:off x="0" y="1422459"/>
          <a:ext cx="6255233" cy="474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Small flexible groups and one-on-one help</a:t>
          </a:r>
        </a:p>
      </dsp:txBody>
      <dsp:txXfrm>
        <a:off x="0" y="1422459"/>
        <a:ext cx="6255233" cy="474017"/>
      </dsp:txXfrm>
    </dsp:sp>
    <dsp:sp modelId="{33048698-5C5B-45E2-8BC4-D00A9F0DA37C}">
      <dsp:nvSpPr>
        <dsp:cNvPr id="0" name=""/>
        <dsp:cNvSpPr/>
      </dsp:nvSpPr>
      <dsp:spPr>
        <a:xfrm>
          <a:off x="0" y="1896476"/>
          <a:ext cx="6255233"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09F57B-4AC4-4C27-95D0-70A8965A1AFC}">
      <dsp:nvSpPr>
        <dsp:cNvPr id="0" name=""/>
        <dsp:cNvSpPr/>
      </dsp:nvSpPr>
      <dsp:spPr>
        <a:xfrm>
          <a:off x="0" y="1896476"/>
          <a:ext cx="6255233" cy="474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Homework may be assigned Monday through Thursday </a:t>
          </a:r>
        </a:p>
      </dsp:txBody>
      <dsp:txXfrm>
        <a:off x="0" y="1896476"/>
        <a:ext cx="6255233" cy="474017"/>
      </dsp:txXfrm>
    </dsp:sp>
    <dsp:sp modelId="{D2FB6F45-F9D2-4A04-B6F1-8BBA13203666}">
      <dsp:nvSpPr>
        <dsp:cNvPr id="0" name=""/>
        <dsp:cNvSpPr/>
      </dsp:nvSpPr>
      <dsp:spPr>
        <a:xfrm>
          <a:off x="0" y="2370494"/>
          <a:ext cx="6255233"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6B8AAE-4A48-46A2-873C-1B91468CA7E2}">
      <dsp:nvSpPr>
        <dsp:cNvPr id="0" name=""/>
        <dsp:cNvSpPr/>
      </dsp:nvSpPr>
      <dsp:spPr>
        <a:xfrm>
          <a:off x="0" y="2370494"/>
          <a:ext cx="6255233" cy="474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err="1"/>
            <a:t>iReady</a:t>
          </a:r>
          <a:r>
            <a:rPr lang="en-US" sz="2200" kern="1200" dirty="0"/>
            <a:t> online math practice (when laptops are assigned)</a:t>
          </a:r>
        </a:p>
      </dsp:txBody>
      <dsp:txXfrm>
        <a:off x="0" y="2370494"/>
        <a:ext cx="6255233" cy="474017"/>
      </dsp:txXfrm>
    </dsp:sp>
    <dsp:sp modelId="{624B4A7E-E735-46D1-88F7-771EEA075436}">
      <dsp:nvSpPr>
        <dsp:cNvPr id="0" name=""/>
        <dsp:cNvSpPr/>
      </dsp:nvSpPr>
      <dsp:spPr>
        <a:xfrm>
          <a:off x="0" y="2844512"/>
          <a:ext cx="6255233"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C4868C-21B7-4369-BC52-490D62CC196D}">
      <dsp:nvSpPr>
        <dsp:cNvPr id="0" name=""/>
        <dsp:cNvSpPr/>
      </dsp:nvSpPr>
      <dsp:spPr>
        <a:xfrm>
          <a:off x="0" y="2844512"/>
          <a:ext cx="6255233" cy="474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Grades: practice, checkpoints, quizzes, unit tests</a:t>
          </a:r>
        </a:p>
      </dsp:txBody>
      <dsp:txXfrm>
        <a:off x="0" y="2844512"/>
        <a:ext cx="6255233" cy="47401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9/12/2023</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9/12/2023</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1321043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Friday learning is as important as any other day in the week.  Everyone is excited that it is Friday, but we still need to be focused.  If students are not following directions, and as a result do not complete their classwork, then there could be HW on the weekend.  No one wants to do school work on a weekend, even teachers, so please remind your child to follow directions everyday. </a:t>
            </a:r>
          </a:p>
        </p:txBody>
      </p:sp>
      <p:sp>
        <p:nvSpPr>
          <p:cNvPr id="4" name="Slide Number Placeholder 3"/>
          <p:cNvSpPr>
            <a:spLocks noGrp="1"/>
          </p:cNvSpPr>
          <p:nvPr>
            <p:ph type="sldNum" sz="quarter" idx="5"/>
          </p:nvPr>
        </p:nvSpPr>
        <p:spPr/>
        <p:txBody>
          <a:bodyPr/>
          <a:lstStyle/>
          <a:p>
            <a:fld id="{B8796F01-7154-41E0-B48B-A6921757531A}" type="slidenum">
              <a:rPr lang="en-US" smtClean="0"/>
              <a:pPr/>
              <a:t>21</a:t>
            </a:fld>
            <a:endParaRPr lang="en-US"/>
          </a:p>
        </p:txBody>
      </p:sp>
    </p:spTree>
    <p:extLst>
      <p:ext uri="{BB962C8B-B14F-4D97-AF65-F5344CB8AC3E}">
        <p14:creationId xmlns:p14="http://schemas.microsoft.com/office/powerpoint/2010/main" val="292582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Friday learning is as important as any other day in the week.  Everyone is excited that it is Friday, but we still need to be focused.  If students are not following directions, and as a result do not complete their classwork, then there could be HW on the weekend.  No one wants to do school work on a weekend, even teachers, so please remind your child to follow directions everyday. </a:t>
            </a:r>
          </a:p>
        </p:txBody>
      </p:sp>
      <p:sp>
        <p:nvSpPr>
          <p:cNvPr id="4" name="Slide Number Placeholder 3"/>
          <p:cNvSpPr>
            <a:spLocks noGrp="1"/>
          </p:cNvSpPr>
          <p:nvPr>
            <p:ph type="sldNum" sz="quarter" idx="5"/>
          </p:nvPr>
        </p:nvSpPr>
        <p:spPr/>
        <p:txBody>
          <a:bodyPr/>
          <a:lstStyle/>
          <a:p>
            <a:fld id="{B8796F01-7154-41E0-B48B-A6921757531A}" type="slidenum">
              <a:rPr lang="en-US" smtClean="0"/>
              <a:pPr/>
              <a:t>22</a:t>
            </a:fld>
            <a:endParaRPr lang="en-US"/>
          </a:p>
        </p:txBody>
      </p:sp>
    </p:spTree>
    <p:extLst>
      <p:ext uri="{BB962C8B-B14F-4D97-AF65-F5344CB8AC3E}">
        <p14:creationId xmlns:p14="http://schemas.microsoft.com/office/powerpoint/2010/main" val="4197672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B556B511-5BE2-44E4-A0D9-29BEA1423CA6}" type="slidenum">
              <a:rPr lang="en-US" smtClean="0"/>
              <a:t>24</a:t>
            </a:fld>
            <a:endParaRPr lang="en-US"/>
          </a:p>
        </p:txBody>
      </p:sp>
    </p:spTree>
    <p:extLst>
      <p:ext uri="{BB962C8B-B14F-4D97-AF65-F5344CB8AC3E}">
        <p14:creationId xmlns:p14="http://schemas.microsoft.com/office/powerpoint/2010/main" val="2928271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B556B511-5BE2-44E4-A0D9-29BEA1423CA6}" type="slidenum">
              <a:rPr lang="en-US" smtClean="0"/>
              <a:t>25</a:t>
            </a:fld>
            <a:endParaRPr lang="en-US"/>
          </a:p>
        </p:txBody>
      </p:sp>
    </p:spTree>
    <p:extLst>
      <p:ext uri="{BB962C8B-B14F-4D97-AF65-F5344CB8AC3E}">
        <p14:creationId xmlns:p14="http://schemas.microsoft.com/office/powerpoint/2010/main" val="3136482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Friday learning is as important as any other day in the week.  Everyone is excited that it is Friday, but we still need to be focused.  If students are not following directions, and as a result do not complete their classwork, then there could be HW on the weekend.  No one wants to do school work on a weekend, even teachers, so please remind your child to follow directions everyday. </a:t>
            </a:r>
          </a:p>
        </p:txBody>
      </p:sp>
      <p:sp>
        <p:nvSpPr>
          <p:cNvPr id="4" name="Slide Number Placeholder 3"/>
          <p:cNvSpPr>
            <a:spLocks noGrp="1"/>
          </p:cNvSpPr>
          <p:nvPr>
            <p:ph type="sldNum" sz="quarter" idx="5"/>
          </p:nvPr>
        </p:nvSpPr>
        <p:spPr/>
        <p:txBody>
          <a:bodyPr/>
          <a:lstStyle/>
          <a:p>
            <a:fld id="{B8796F01-7154-41E0-B48B-A6921757531A}" type="slidenum">
              <a:rPr lang="en-US" smtClean="0"/>
              <a:pPr/>
              <a:t>35</a:t>
            </a:fld>
            <a:endParaRPr lang="en-US"/>
          </a:p>
        </p:txBody>
      </p:sp>
    </p:spTree>
    <p:extLst>
      <p:ext uri="{BB962C8B-B14F-4D97-AF65-F5344CB8AC3E}">
        <p14:creationId xmlns:p14="http://schemas.microsoft.com/office/powerpoint/2010/main" val="2907514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Friday learning is as important as any other day in the week.  Everyone is excited that it is Friday, but we still need to be focused.  If students are not following directions, and as a result do not complete their classwork, then there could be HW on the weekend.  No one wants to do school work on a weekend, even teachers, so please remind your child to follow directions everyday. </a:t>
            </a:r>
          </a:p>
        </p:txBody>
      </p:sp>
      <p:sp>
        <p:nvSpPr>
          <p:cNvPr id="4" name="Slide Number Placeholder 3"/>
          <p:cNvSpPr>
            <a:spLocks noGrp="1"/>
          </p:cNvSpPr>
          <p:nvPr>
            <p:ph type="sldNum" sz="quarter" idx="5"/>
          </p:nvPr>
        </p:nvSpPr>
        <p:spPr/>
        <p:txBody>
          <a:bodyPr/>
          <a:lstStyle/>
          <a:p>
            <a:fld id="{B8796F01-7154-41E0-B48B-A6921757531A}" type="slidenum">
              <a:rPr lang="en-US" smtClean="0"/>
              <a:pPr/>
              <a:t>36</a:t>
            </a:fld>
            <a:endParaRPr lang="en-US"/>
          </a:p>
        </p:txBody>
      </p:sp>
    </p:spTree>
    <p:extLst>
      <p:ext uri="{BB962C8B-B14F-4D97-AF65-F5344CB8AC3E}">
        <p14:creationId xmlns:p14="http://schemas.microsoft.com/office/powerpoint/2010/main" val="3110314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B556B511-5BE2-44E4-A0D9-29BEA1423CA6}" type="slidenum">
              <a:rPr lang="en-US" smtClean="0"/>
              <a:t>38</a:t>
            </a:fld>
            <a:endParaRPr lang="en-US"/>
          </a:p>
        </p:txBody>
      </p:sp>
    </p:spTree>
    <p:extLst>
      <p:ext uri="{BB962C8B-B14F-4D97-AF65-F5344CB8AC3E}">
        <p14:creationId xmlns:p14="http://schemas.microsoft.com/office/powerpoint/2010/main" val="1377229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B556B511-5BE2-44E4-A0D9-29BEA1423CA6}" type="slidenum">
              <a:rPr lang="en-US" smtClean="0"/>
              <a:t>39</a:t>
            </a:fld>
            <a:endParaRPr lang="en-US"/>
          </a:p>
        </p:txBody>
      </p:sp>
    </p:spTree>
    <p:extLst>
      <p:ext uri="{BB962C8B-B14F-4D97-AF65-F5344CB8AC3E}">
        <p14:creationId xmlns:p14="http://schemas.microsoft.com/office/powerpoint/2010/main" val="827698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Fulton County Board of Education reviewed and revised the grading and reporting policy to ensure alignment and equality district-wide. The updated policy went into effect last August for all Fulton County schools.</a:t>
            </a:r>
          </a:p>
        </p:txBody>
      </p:sp>
      <p:sp>
        <p:nvSpPr>
          <p:cNvPr id="4" name="Slide Number Placeholder 3"/>
          <p:cNvSpPr>
            <a:spLocks noGrp="1"/>
          </p:cNvSpPr>
          <p:nvPr>
            <p:ph type="sldNum" sz="quarter" idx="5"/>
          </p:nvPr>
        </p:nvSpPr>
        <p:spPr/>
        <p:txBody>
          <a:bodyPr/>
          <a:lstStyle/>
          <a:p>
            <a:fld id="{1E14C31D-36F6-4B69-BAD8-7796AA516778}" type="slidenum">
              <a:rPr lang="en-US" smtClean="0"/>
              <a:t>7</a:t>
            </a:fld>
            <a:endParaRPr lang="en-US"/>
          </a:p>
        </p:txBody>
      </p:sp>
    </p:spTree>
    <p:extLst>
      <p:ext uri="{BB962C8B-B14F-4D97-AF65-F5344CB8AC3E}">
        <p14:creationId xmlns:p14="http://schemas.microsoft.com/office/powerpoint/2010/main" val="1589567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 grades are determined by a combination of major, minor, and practice assignment grades. Major assignment are weighted the most because they are cumulative in nature (think test), while minor assignments measure only a single or small set of concepts (think quiz). Practice assignments are the daily classwork students complete. The established grading minimums ensure students have ample opportunities to show their progress over time. </a:t>
            </a:r>
          </a:p>
        </p:txBody>
      </p:sp>
      <p:sp>
        <p:nvSpPr>
          <p:cNvPr id="4" name="Slide Number Placeholder 3"/>
          <p:cNvSpPr>
            <a:spLocks noGrp="1"/>
          </p:cNvSpPr>
          <p:nvPr>
            <p:ph type="sldNum" sz="quarter" idx="5"/>
          </p:nvPr>
        </p:nvSpPr>
        <p:spPr/>
        <p:txBody>
          <a:bodyPr/>
          <a:lstStyle/>
          <a:p>
            <a:fld id="{1E14C31D-36F6-4B69-BAD8-7796AA516778}" type="slidenum">
              <a:rPr lang="en-US" smtClean="0"/>
              <a:t>8</a:t>
            </a:fld>
            <a:endParaRPr lang="en-US"/>
          </a:p>
        </p:txBody>
      </p:sp>
    </p:spTree>
    <p:extLst>
      <p:ext uri="{BB962C8B-B14F-4D97-AF65-F5344CB8AC3E}">
        <p14:creationId xmlns:p14="http://schemas.microsoft.com/office/powerpoint/2010/main" val="4064888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grading scale differs for K-2 and 3-5. </a:t>
            </a:r>
          </a:p>
        </p:txBody>
      </p:sp>
      <p:sp>
        <p:nvSpPr>
          <p:cNvPr id="4" name="Slide Number Placeholder 3"/>
          <p:cNvSpPr>
            <a:spLocks noGrp="1"/>
          </p:cNvSpPr>
          <p:nvPr>
            <p:ph type="sldNum" sz="quarter" idx="5"/>
          </p:nvPr>
        </p:nvSpPr>
        <p:spPr/>
        <p:txBody>
          <a:bodyPr/>
          <a:lstStyle/>
          <a:p>
            <a:fld id="{1E14C31D-36F6-4B69-BAD8-7796AA516778}" type="slidenum">
              <a:rPr lang="en-US" smtClean="0"/>
              <a:t>9</a:t>
            </a:fld>
            <a:endParaRPr lang="en-US"/>
          </a:p>
        </p:txBody>
      </p:sp>
    </p:spTree>
    <p:extLst>
      <p:ext uri="{BB962C8B-B14F-4D97-AF65-F5344CB8AC3E}">
        <p14:creationId xmlns:p14="http://schemas.microsoft.com/office/powerpoint/2010/main" val="3434983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Feedback will be provided every 9 weeks in areas beyond academic mastery. These non-academic skills, focused on work habits and character development, are critical to student success. </a:t>
            </a:r>
          </a:p>
        </p:txBody>
      </p:sp>
      <p:sp>
        <p:nvSpPr>
          <p:cNvPr id="4" name="Slide Number Placeholder 3"/>
          <p:cNvSpPr>
            <a:spLocks noGrp="1"/>
          </p:cNvSpPr>
          <p:nvPr>
            <p:ph type="sldNum" sz="quarter" idx="5"/>
          </p:nvPr>
        </p:nvSpPr>
        <p:spPr/>
        <p:txBody>
          <a:bodyPr/>
          <a:lstStyle/>
          <a:p>
            <a:fld id="{1E14C31D-36F6-4B69-BAD8-7796AA516778}" type="slidenum">
              <a:rPr lang="en-US" smtClean="0"/>
              <a:t>10</a:t>
            </a:fld>
            <a:endParaRPr lang="en-US"/>
          </a:p>
        </p:txBody>
      </p:sp>
    </p:spTree>
    <p:extLst>
      <p:ext uri="{BB962C8B-B14F-4D97-AF65-F5344CB8AC3E}">
        <p14:creationId xmlns:p14="http://schemas.microsoft.com/office/powerpoint/2010/main" val="256383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Recovery offers students the opportunity to demonstrate improvement and mastery after reteaching. Let's read through these bullet points to better understand this policy. </a:t>
            </a:r>
          </a:p>
        </p:txBody>
      </p:sp>
      <p:sp>
        <p:nvSpPr>
          <p:cNvPr id="4" name="Slide Number Placeholder 3"/>
          <p:cNvSpPr>
            <a:spLocks noGrp="1"/>
          </p:cNvSpPr>
          <p:nvPr>
            <p:ph type="sldNum" sz="quarter" idx="5"/>
          </p:nvPr>
        </p:nvSpPr>
        <p:spPr/>
        <p:txBody>
          <a:bodyPr/>
          <a:lstStyle/>
          <a:p>
            <a:fld id="{1E14C31D-36F6-4B69-BAD8-7796AA516778}" type="slidenum">
              <a:rPr lang="en-US" smtClean="0"/>
              <a:t>11</a:t>
            </a:fld>
            <a:endParaRPr lang="en-US"/>
          </a:p>
        </p:txBody>
      </p:sp>
    </p:spTree>
    <p:extLst>
      <p:ext uri="{BB962C8B-B14F-4D97-AF65-F5344CB8AC3E}">
        <p14:creationId xmlns:p14="http://schemas.microsoft.com/office/powerpoint/2010/main" val="4202621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always support students in completing missing work. This looks different for students who are absent, and students have an incomplete, missing, or late assignment. </a:t>
            </a:r>
          </a:p>
        </p:txBody>
      </p:sp>
      <p:sp>
        <p:nvSpPr>
          <p:cNvPr id="4" name="Slide Number Placeholder 3"/>
          <p:cNvSpPr>
            <a:spLocks noGrp="1"/>
          </p:cNvSpPr>
          <p:nvPr>
            <p:ph type="sldNum" sz="quarter" idx="5"/>
          </p:nvPr>
        </p:nvSpPr>
        <p:spPr/>
        <p:txBody>
          <a:bodyPr/>
          <a:lstStyle/>
          <a:p>
            <a:fld id="{1E14C31D-36F6-4B69-BAD8-7796AA516778}" type="slidenum">
              <a:rPr lang="en-US" smtClean="0"/>
              <a:t>12</a:t>
            </a:fld>
            <a:endParaRPr lang="en-US"/>
          </a:p>
        </p:txBody>
      </p:sp>
    </p:spTree>
    <p:extLst>
      <p:ext uri="{BB962C8B-B14F-4D97-AF65-F5344CB8AC3E}">
        <p14:creationId xmlns:p14="http://schemas.microsoft.com/office/powerpoint/2010/main" val="1368043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Infinite Campus Parent Portal allows you to see assignment grades as they are posted, as well progress reports and report cards when they are issued. If you have not yet set up your portal access, I encourage you to click this icon when I send the presentation out to get yourself ready to go. </a:t>
            </a:r>
          </a:p>
        </p:txBody>
      </p:sp>
      <p:sp>
        <p:nvSpPr>
          <p:cNvPr id="4" name="Slide Number Placeholder 3"/>
          <p:cNvSpPr>
            <a:spLocks noGrp="1"/>
          </p:cNvSpPr>
          <p:nvPr>
            <p:ph type="sldNum" sz="quarter" idx="5"/>
          </p:nvPr>
        </p:nvSpPr>
        <p:spPr/>
        <p:txBody>
          <a:bodyPr/>
          <a:lstStyle/>
          <a:p>
            <a:fld id="{1E14C31D-36F6-4B69-BAD8-7796AA516778}" type="slidenum">
              <a:rPr lang="en-US" smtClean="0"/>
              <a:t>13</a:t>
            </a:fld>
            <a:endParaRPr lang="en-US"/>
          </a:p>
        </p:txBody>
      </p:sp>
    </p:spTree>
    <p:extLst>
      <p:ext uri="{BB962C8B-B14F-4D97-AF65-F5344CB8AC3E}">
        <p14:creationId xmlns:p14="http://schemas.microsoft.com/office/powerpoint/2010/main" val="1563552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You can find all of the grading information shared today on the Fulton County website. </a:t>
            </a:r>
          </a:p>
        </p:txBody>
      </p:sp>
      <p:sp>
        <p:nvSpPr>
          <p:cNvPr id="4" name="Slide Number Placeholder 3"/>
          <p:cNvSpPr>
            <a:spLocks noGrp="1"/>
          </p:cNvSpPr>
          <p:nvPr>
            <p:ph type="sldNum" sz="quarter" idx="5"/>
          </p:nvPr>
        </p:nvSpPr>
        <p:spPr/>
        <p:txBody>
          <a:bodyPr/>
          <a:lstStyle/>
          <a:p>
            <a:fld id="{1E14C31D-36F6-4B69-BAD8-7796AA516778}" type="slidenum">
              <a:rPr lang="en-US" smtClean="0"/>
              <a:t>14</a:t>
            </a:fld>
            <a:endParaRPr lang="en-US"/>
          </a:p>
        </p:txBody>
      </p:sp>
    </p:spTree>
    <p:extLst>
      <p:ext uri="{BB962C8B-B14F-4D97-AF65-F5344CB8AC3E}">
        <p14:creationId xmlns:p14="http://schemas.microsoft.com/office/powerpoint/2010/main" val="36463779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0" y="0"/>
            <a:ext cx="12227975"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1697" y="1871132"/>
            <a:ext cx="6813894" cy="1515533"/>
          </a:xfrm>
        </p:spPr>
        <p:txBody>
          <a:bodyPr anchor="b">
            <a:noAutofit/>
          </a:bodyPr>
          <a:lstStyle>
            <a:lvl1pPr algn="ctr">
              <a:defRPr sz="5398">
                <a:effectLst/>
              </a:defRPr>
            </a:lvl1pPr>
          </a:lstStyle>
          <a:p>
            <a:r>
              <a:rPr lang="en-US"/>
              <a:t>Click to edit Master title style</a:t>
            </a:r>
            <a:endParaRPr lang="en-US" dirty="0"/>
          </a:p>
        </p:txBody>
      </p:sp>
      <p:sp>
        <p:nvSpPr>
          <p:cNvPr id="3" name="Subtitle 2"/>
          <p:cNvSpPr>
            <a:spLocks noGrp="1"/>
          </p:cNvSpPr>
          <p:nvPr>
            <p:ph type="subTitle" idx="1"/>
          </p:nvPr>
        </p:nvSpPr>
        <p:spPr>
          <a:xfrm>
            <a:off x="2691697" y="3657597"/>
            <a:ext cx="6813894" cy="1320802"/>
          </a:xfrm>
        </p:spPr>
        <p:txBody>
          <a:bodyPr anchor="t">
            <a:normAutofit/>
          </a:bodyPr>
          <a:lstStyle>
            <a:lvl1pPr marL="0" indent="0" algn="ctr">
              <a:buNone/>
              <a:defRPr sz="2099">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1154" y="5037663"/>
            <a:ext cx="897233" cy="279400"/>
          </a:xfrm>
        </p:spPr>
        <p:txBody>
          <a:bodyPr/>
          <a:lstStyle/>
          <a:p>
            <a:fld id="{B61BEF0D-F0BB-DE4B-95CE-6DB70DBA9567}" type="datetimeFigureOut">
              <a:rPr lang="en-US" smtClean="0"/>
              <a:pPr/>
              <a:t>9/12/2023</a:t>
            </a:fld>
            <a:endParaRPr lang="en-US" dirty="0"/>
          </a:p>
        </p:txBody>
      </p:sp>
      <p:sp>
        <p:nvSpPr>
          <p:cNvPr id="5" name="Footer Placeholder 4"/>
          <p:cNvSpPr>
            <a:spLocks noGrp="1"/>
          </p:cNvSpPr>
          <p:nvPr>
            <p:ph type="ftr" sz="quarter" idx="11"/>
          </p:nvPr>
        </p:nvSpPr>
        <p:spPr>
          <a:xfrm>
            <a:off x="2691696" y="5037663"/>
            <a:ext cx="5213277" cy="279400"/>
          </a:xfrm>
        </p:spPr>
        <p:txBody>
          <a:bodyPr/>
          <a:lstStyle/>
          <a:p>
            <a:endParaRPr lang="en-US" dirty="0"/>
          </a:p>
        </p:txBody>
      </p:sp>
      <p:sp>
        <p:nvSpPr>
          <p:cNvPr id="6" name="Slide Number Placeholder 5"/>
          <p:cNvSpPr>
            <a:spLocks noGrp="1"/>
          </p:cNvSpPr>
          <p:nvPr>
            <p:ph type="sldNum" sz="quarter" idx="12"/>
          </p:nvPr>
        </p:nvSpPr>
        <p:spPr>
          <a:xfrm>
            <a:off x="8954568" y="5037663"/>
            <a:ext cx="551023"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1698" y="3522131"/>
            <a:ext cx="681389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113766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064" y="4815415"/>
            <a:ext cx="9607163" cy="566738"/>
          </a:xfrm>
        </p:spPr>
        <p:txBody>
          <a:bodyPr anchor="b">
            <a:normAutofit/>
          </a:bodyPr>
          <a:lstStyle>
            <a:lvl1pPr algn="ctr">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156" y="1041400"/>
            <a:ext cx="10103340"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064" y="5382153"/>
            <a:ext cx="9607163" cy="493712"/>
          </a:xfrm>
        </p:spPr>
        <p:txBody>
          <a:bodyPr>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3E7452-6D24-49F5-B815-3B125BE62EA9}" type="datetimeFigureOut">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AB3A-E93E-4021-B9FC-421A4629A0B3}" type="slidenum">
              <a:rPr lang="en-US" smtClean="0"/>
              <a:t>‹#›</a:t>
            </a:fld>
            <a:endParaRPr lang="en-US"/>
          </a:p>
        </p:txBody>
      </p:sp>
    </p:spTree>
    <p:extLst>
      <p:ext uri="{BB962C8B-B14F-4D97-AF65-F5344CB8AC3E}">
        <p14:creationId xmlns:p14="http://schemas.microsoft.com/office/powerpoint/2010/main" val="4041862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528" y="982132"/>
            <a:ext cx="9590234" cy="2954868"/>
          </a:xfrm>
        </p:spPr>
        <p:txBody>
          <a:bodyPr anchor="ctr">
            <a:normAutofit/>
          </a:bodyPr>
          <a:lstStyle>
            <a:lvl1pPr algn="ctr">
              <a:defRPr sz="3199" b="0" cap="none"/>
            </a:lvl1pPr>
          </a:lstStyle>
          <a:p>
            <a:r>
              <a:rPr lang="en-US"/>
              <a:t>Click to edit Master title style</a:t>
            </a:r>
            <a:endParaRPr lang="en-US" dirty="0"/>
          </a:p>
        </p:txBody>
      </p:sp>
      <p:sp>
        <p:nvSpPr>
          <p:cNvPr id="3" name="Text Placeholder 2"/>
          <p:cNvSpPr>
            <a:spLocks noGrp="1"/>
          </p:cNvSpPr>
          <p:nvPr>
            <p:ph type="body" idx="1"/>
          </p:nvPr>
        </p:nvSpPr>
        <p:spPr>
          <a:xfrm>
            <a:off x="1303528" y="4343400"/>
            <a:ext cx="9590234" cy="1532467"/>
          </a:xfrm>
        </p:spPr>
        <p:txBody>
          <a:bodyPr anchor="ctr">
            <a:normAutofit/>
          </a:bodyPr>
          <a:lstStyle>
            <a:lvl1pPr marL="0" indent="0" algn="ctr">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3E7452-6D24-49F5-B815-3B125BE62EA9}"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AB3A-E93E-4021-B9FC-421A4629A0B3}" type="slidenum">
              <a:rPr lang="en-US" smtClean="0"/>
              <a:t>‹#›</a:t>
            </a:fld>
            <a:endParaRPr lang="en-US"/>
          </a:p>
        </p:txBody>
      </p:sp>
      <p:cxnSp>
        <p:nvCxnSpPr>
          <p:cNvPr id="15" name="Straight Connector 14"/>
          <p:cNvCxnSpPr/>
          <p:nvPr/>
        </p:nvCxnSpPr>
        <p:spPr>
          <a:xfrm>
            <a:off x="1395806" y="4140199"/>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8202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5836" y="982132"/>
            <a:ext cx="9293977" cy="2370668"/>
          </a:xfrm>
        </p:spPr>
        <p:txBody>
          <a:bodyPr anchor="ctr">
            <a:normAutofit/>
          </a:bodyPr>
          <a:lstStyle>
            <a:lvl1pPr algn="ctr">
              <a:defRPr sz="3199"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376" y="3352800"/>
            <a:ext cx="8836900" cy="584200"/>
          </a:xfrm>
        </p:spPr>
        <p:txBody>
          <a:bodyPr anchor="ctr">
            <a:normAutofit/>
          </a:bodyPr>
          <a:lstStyle>
            <a:lvl1pPr marL="0" indent="0" algn="r">
              <a:buFontTx/>
              <a:buNone/>
              <a:defRPr sz="1999"/>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Click to edit Master text styles</a:t>
            </a:r>
          </a:p>
        </p:txBody>
      </p:sp>
      <p:sp>
        <p:nvSpPr>
          <p:cNvPr id="3" name="Text Placeholder 2"/>
          <p:cNvSpPr>
            <a:spLocks noGrp="1"/>
          </p:cNvSpPr>
          <p:nvPr>
            <p:ph type="body" idx="1"/>
          </p:nvPr>
        </p:nvSpPr>
        <p:spPr>
          <a:xfrm>
            <a:off x="1295064" y="4343400"/>
            <a:ext cx="9607163" cy="1532467"/>
          </a:xfrm>
        </p:spPr>
        <p:txBody>
          <a:bodyPr anchor="ctr">
            <a:normAutofit/>
          </a:bodyPr>
          <a:lstStyle>
            <a:lvl1pPr marL="0" indent="0" algn="ctr">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3E7452-6D24-49F5-B815-3B125BE62EA9}"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AB3A-E93E-4021-B9FC-421A4629A0B3}" type="slidenum">
              <a:rPr lang="en-US" smtClean="0"/>
              <a:t>‹#›</a:t>
            </a:fld>
            <a:endParaRPr lang="en-US"/>
          </a:p>
        </p:txBody>
      </p:sp>
      <p:sp>
        <p:nvSpPr>
          <p:cNvPr id="14" name="TextBox 13"/>
          <p:cNvSpPr txBox="1"/>
          <p:nvPr/>
        </p:nvSpPr>
        <p:spPr>
          <a:xfrm>
            <a:off x="861789" y="879961"/>
            <a:ext cx="609441" cy="584776"/>
          </a:xfrm>
          <a:prstGeom prst="rect">
            <a:avLst/>
          </a:prstGeom>
        </p:spPr>
        <p:txBody>
          <a:bodyPr vert="horz" lIns="91416" tIns="45708" rIns="91416" bIns="45708" rtlCol="0" anchor="ctr">
            <a:noAutofit/>
          </a:bodyPr>
          <a:lstStyle/>
          <a:p>
            <a:pPr lvl="0"/>
            <a:r>
              <a:rPr lang="en-US" sz="7998" dirty="0">
                <a:solidFill>
                  <a:schemeClr val="tx1"/>
                </a:solidFill>
                <a:effectLst/>
              </a:rPr>
              <a:t>“</a:t>
            </a:r>
          </a:p>
        </p:txBody>
      </p:sp>
      <p:sp>
        <p:nvSpPr>
          <p:cNvPr id="15" name="TextBox 14"/>
          <p:cNvSpPr txBox="1"/>
          <p:nvPr/>
        </p:nvSpPr>
        <p:spPr>
          <a:xfrm>
            <a:off x="10597507" y="2827870"/>
            <a:ext cx="609441" cy="584776"/>
          </a:xfrm>
          <a:prstGeom prst="rect">
            <a:avLst/>
          </a:prstGeom>
        </p:spPr>
        <p:txBody>
          <a:bodyPr vert="horz" lIns="91416" tIns="45708" rIns="91416" bIns="45708" rtlCol="0" anchor="ctr">
            <a:noAutofit/>
          </a:bodyPr>
          <a:lstStyle/>
          <a:p>
            <a:pPr lvl="0" algn="r"/>
            <a:r>
              <a:rPr lang="en-US" sz="7998" dirty="0">
                <a:solidFill>
                  <a:schemeClr val="tx1"/>
                </a:solidFill>
                <a:effectLst/>
              </a:rPr>
              <a:t>”</a:t>
            </a:r>
          </a:p>
        </p:txBody>
      </p:sp>
      <p:cxnSp>
        <p:nvCxnSpPr>
          <p:cNvPr id="19" name="Straight Connector 18"/>
          <p:cNvCxnSpPr/>
          <p:nvPr/>
        </p:nvCxnSpPr>
        <p:spPr>
          <a:xfrm>
            <a:off x="1395806" y="4140199"/>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7660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065" y="3308581"/>
            <a:ext cx="9607165" cy="1468800"/>
          </a:xfrm>
        </p:spPr>
        <p:txBody>
          <a:bodyPr anchor="b">
            <a:normAutofit/>
          </a:bodyPr>
          <a:lstStyle>
            <a:lvl1pPr algn="l">
              <a:defRPr sz="3199" b="0" cap="none"/>
            </a:lvl1pPr>
          </a:lstStyle>
          <a:p>
            <a:r>
              <a:rPr lang="en-US"/>
              <a:t>Click to edit Master title style</a:t>
            </a:r>
            <a:endParaRPr lang="en-US" dirty="0"/>
          </a:p>
        </p:txBody>
      </p:sp>
      <p:sp>
        <p:nvSpPr>
          <p:cNvPr id="3" name="Text Placeholder 2"/>
          <p:cNvSpPr>
            <a:spLocks noGrp="1"/>
          </p:cNvSpPr>
          <p:nvPr>
            <p:ph type="body" idx="1"/>
          </p:nvPr>
        </p:nvSpPr>
        <p:spPr>
          <a:xfrm>
            <a:off x="1295064" y="4777381"/>
            <a:ext cx="9607165" cy="860400"/>
          </a:xfrm>
        </p:spPr>
        <p:txBody>
          <a:bodyPr anchor="t">
            <a:normAutofit/>
          </a:bodyPr>
          <a:lstStyle>
            <a:lvl1pPr marL="0" indent="0" algn="l">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3E7452-6D24-49F5-B815-3B125BE62EA9}"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AB3A-E93E-4021-B9FC-421A4629A0B3}" type="slidenum">
              <a:rPr lang="en-US" smtClean="0"/>
              <a:t>‹#›</a:t>
            </a:fld>
            <a:endParaRPr lang="en-US"/>
          </a:p>
        </p:txBody>
      </p:sp>
    </p:spTree>
    <p:extLst>
      <p:ext uri="{BB962C8B-B14F-4D97-AF65-F5344CB8AC3E}">
        <p14:creationId xmlns:p14="http://schemas.microsoft.com/office/powerpoint/2010/main" val="1418761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5836" y="982132"/>
            <a:ext cx="9293977" cy="2243668"/>
          </a:xfrm>
        </p:spPr>
        <p:txBody>
          <a:bodyPr anchor="ctr">
            <a:normAutofit/>
          </a:bodyPr>
          <a:lstStyle>
            <a:lvl1pPr algn="ctr">
              <a:defRPr sz="3199"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064" y="3639312"/>
            <a:ext cx="9607165" cy="886968"/>
          </a:xfrm>
        </p:spPr>
        <p:txBody>
          <a:bodyPr anchor="b">
            <a:normAutofit/>
          </a:bodyPr>
          <a:lstStyle>
            <a:lvl1pPr marL="0" indent="0" algn="l">
              <a:spcBef>
                <a:spcPts val="0"/>
              </a:spcBef>
              <a:buNone/>
              <a:defRPr sz="23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064" y="4529667"/>
            <a:ext cx="9607165" cy="1346200"/>
          </a:xfrm>
        </p:spPr>
        <p:txBody>
          <a:bodyPr anchor="t">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3E7452-6D24-49F5-B815-3B125BE62EA9}"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AB3A-E93E-4021-B9FC-421A4629A0B3}" type="slidenum">
              <a:rPr lang="en-US" smtClean="0"/>
              <a:t>‹#›</a:t>
            </a:fld>
            <a:endParaRPr lang="en-US"/>
          </a:p>
        </p:txBody>
      </p:sp>
      <p:sp>
        <p:nvSpPr>
          <p:cNvPr id="12" name="TextBox 11"/>
          <p:cNvSpPr txBox="1"/>
          <p:nvPr/>
        </p:nvSpPr>
        <p:spPr>
          <a:xfrm>
            <a:off x="861789" y="879961"/>
            <a:ext cx="609441" cy="584776"/>
          </a:xfrm>
          <a:prstGeom prst="rect">
            <a:avLst/>
          </a:prstGeom>
        </p:spPr>
        <p:txBody>
          <a:bodyPr vert="horz" lIns="91416" tIns="45708" rIns="91416" bIns="45708" rtlCol="0" anchor="ctr">
            <a:noAutofit/>
          </a:bodyPr>
          <a:lstStyle/>
          <a:p>
            <a:pPr lvl="0"/>
            <a:r>
              <a:rPr lang="en-US" sz="7998" dirty="0">
                <a:solidFill>
                  <a:schemeClr val="tx1"/>
                </a:solidFill>
                <a:effectLst/>
              </a:rPr>
              <a:t>“</a:t>
            </a:r>
          </a:p>
        </p:txBody>
      </p:sp>
      <p:sp>
        <p:nvSpPr>
          <p:cNvPr id="13" name="TextBox 12"/>
          <p:cNvSpPr txBox="1"/>
          <p:nvPr/>
        </p:nvSpPr>
        <p:spPr>
          <a:xfrm>
            <a:off x="10597507" y="2599261"/>
            <a:ext cx="609441" cy="584776"/>
          </a:xfrm>
          <a:prstGeom prst="rect">
            <a:avLst/>
          </a:prstGeom>
        </p:spPr>
        <p:txBody>
          <a:bodyPr vert="horz" lIns="91416" tIns="45708" rIns="91416" bIns="45708" rtlCol="0" anchor="ctr">
            <a:noAutofit/>
          </a:bodyPr>
          <a:lstStyle/>
          <a:p>
            <a:pPr lvl="0" algn="r"/>
            <a:r>
              <a:rPr lang="en-US" sz="7998" dirty="0">
                <a:solidFill>
                  <a:schemeClr val="tx1"/>
                </a:solidFill>
                <a:effectLst/>
              </a:rPr>
              <a:t>”</a:t>
            </a:r>
          </a:p>
        </p:txBody>
      </p:sp>
      <p:cxnSp>
        <p:nvCxnSpPr>
          <p:cNvPr id="26" name="Straight Connector 25"/>
          <p:cNvCxnSpPr/>
          <p:nvPr/>
        </p:nvCxnSpPr>
        <p:spPr>
          <a:xfrm>
            <a:off x="1395806" y="3429000"/>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1166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064" y="982132"/>
            <a:ext cx="9607163"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064" y="3630168"/>
            <a:ext cx="9607165" cy="841248"/>
          </a:xfrm>
        </p:spPr>
        <p:txBody>
          <a:bodyPr anchor="b">
            <a:normAutofit/>
          </a:bodyPr>
          <a:lstStyle>
            <a:lvl1pPr marL="0" indent="0" algn="l">
              <a:spcBef>
                <a:spcPts val="0"/>
              </a:spcBef>
              <a:buNone/>
              <a:defRPr sz="2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063" y="4470400"/>
            <a:ext cx="9607167" cy="1405467"/>
          </a:xfrm>
        </p:spPr>
        <p:txBody>
          <a:bodyPr anchor="t">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3E7452-6D24-49F5-B815-3B125BE62EA9}"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AB3A-E93E-4021-B9FC-421A4629A0B3}" type="slidenum">
              <a:rPr lang="en-US" smtClean="0"/>
              <a:t>‹#›</a:t>
            </a:fld>
            <a:endParaRPr lang="en-US"/>
          </a:p>
        </p:txBody>
      </p:sp>
      <p:cxnSp>
        <p:nvCxnSpPr>
          <p:cNvPr id="15" name="Straight Connector 14"/>
          <p:cNvCxnSpPr/>
          <p:nvPr/>
        </p:nvCxnSpPr>
        <p:spPr>
          <a:xfrm>
            <a:off x="1395806" y="3429000"/>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848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3E7452-6D24-49F5-B815-3B125BE62EA9}"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AB3A-E93E-4021-B9FC-421A4629A0B3}" type="slidenum">
              <a:rPr lang="en-US" smtClean="0"/>
              <a:t>‹#›</a:t>
            </a:fld>
            <a:endParaRPr lang="en-US"/>
          </a:p>
        </p:txBody>
      </p:sp>
      <p:cxnSp>
        <p:nvCxnSpPr>
          <p:cNvPr id="14" name="Straight Connector 13"/>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5940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7013" y="982132"/>
            <a:ext cx="1890403"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061" y="982132"/>
            <a:ext cx="7431089"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3E7452-6D24-49F5-B815-3B125BE62EA9}"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AB3A-E93E-4021-B9FC-421A4629A0B3}" type="slidenum">
              <a:rPr lang="en-US" smtClean="0"/>
              <a:t>‹#›</a:t>
            </a:fld>
            <a:endParaRPr lang="en-US"/>
          </a:p>
        </p:txBody>
      </p:sp>
      <p:cxnSp>
        <p:nvCxnSpPr>
          <p:cNvPr id="14" name="Straight Connector 13"/>
          <p:cNvCxnSpPr/>
          <p:nvPr/>
        </p:nvCxnSpPr>
        <p:spPr>
          <a:xfrm>
            <a:off x="8861582"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4308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88825"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081" y="4960137"/>
            <a:ext cx="7770376" cy="1463040"/>
          </a:xfrm>
        </p:spPr>
        <p:txBody>
          <a:bodyPr anchor="ctr">
            <a:normAutofit/>
          </a:bodyPr>
          <a:lstStyle>
            <a:lvl1pPr algn="r">
              <a:defRPr sz="4999" spc="200" baseline="0"/>
            </a:lvl1pPr>
          </a:lstStyle>
          <a:p>
            <a:r>
              <a:rPr lang="en-US"/>
              <a:t>Click to edit Master title style</a:t>
            </a:r>
          </a:p>
        </p:txBody>
      </p:sp>
      <p:sp>
        <p:nvSpPr>
          <p:cNvPr id="3" name="Subtitle 2"/>
          <p:cNvSpPr>
            <a:spLocks noGrp="1"/>
          </p:cNvSpPr>
          <p:nvPr>
            <p:ph type="subTitle" idx="1"/>
          </p:nvPr>
        </p:nvSpPr>
        <p:spPr>
          <a:xfrm>
            <a:off x="8608357" y="4960137"/>
            <a:ext cx="3199567" cy="1463040"/>
          </a:xfrm>
        </p:spPr>
        <p:txBody>
          <a:bodyPr lIns="91440" rIns="91440" anchor="ctr">
            <a:normAutofit/>
          </a:bodyPr>
          <a:lstStyle>
            <a:lvl1pPr marL="0" indent="0" algn="l">
              <a:lnSpc>
                <a:spcPct val="100000"/>
              </a:lnSpc>
              <a:spcBef>
                <a:spcPts val="0"/>
              </a:spcBef>
              <a:buNone/>
              <a:defRPr sz="1799">
                <a:solidFill>
                  <a:schemeClr val="tx1">
                    <a:lumMod val="90000"/>
                    <a:lumOff val="10000"/>
                  </a:schemeClr>
                </a:solidFill>
              </a:defRPr>
            </a:lvl1pPr>
            <a:lvl2pPr marL="457063" indent="0" algn="ctr">
              <a:buNone/>
              <a:defRPr sz="1799"/>
            </a:lvl2pPr>
            <a:lvl3pPr marL="914126" indent="0" algn="ctr">
              <a:buNone/>
              <a:defRPr sz="1799"/>
            </a:lvl3pPr>
            <a:lvl4pPr marL="1371189" indent="0" algn="ctr">
              <a:buNone/>
              <a:defRPr sz="1799"/>
            </a:lvl4pPr>
            <a:lvl5pPr marL="1828251" indent="0" algn="ctr">
              <a:buNone/>
              <a:defRPr sz="1799"/>
            </a:lvl5pPr>
            <a:lvl6pPr marL="2285314" indent="0" algn="ctr">
              <a:buNone/>
              <a:defRPr sz="1799"/>
            </a:lvl6pPr>
            <a:lvl7pPr marL="2742377" indent="0" algn="ctr">
              <a:buNone/>
              <a:defRPr sz="1799"/>
            </a:lvl7pPr>
            <a:lvl8pPr marL="3199440" indent="0" algn="ctr">
              <a:buNone/>
              <a:defRPr sz="1799"/>
            </a:lvl8pPr>
            <a:lvl9pPr marL="3656503" indent="0" algn="ctr">
              <a:buNone/>
              <a:defRPr sz="1799"/>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953E7452-6D24-49F5-B815-3B125BE62EA9}"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AB3A-E93E-4021-B9FC-421A4629A0B3}" type="slidenum">
              <a:rPr lang="en-US" smtClean="0"/>
              <a:t>‹#›</a:t>
            </a:fld>
            <a:endParaRPr lang="en-US"/>
          </a:p>
        </p:txBody>
      </p:sp>
      <p:cxnSp>
        <p:nvCxnSpPr>
          <p:cNvPr id="8" name="Straight Connector 7"/>
          <p:cNvCxnSpPr/>
          <p:nvPr/>
        </p:nvCxnSpPr>
        <p:spPr>
          <a:xfrm flipV="1">
            <a:off x="8384658"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9367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3E7452-6D24-49F5-B815-3B125BE62EA9}"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AB3A-E93E-4021-B9FC-421A4629A0B3}" type="slidenum">
              <a:rPr lang="en-US" smtClean="0"/>
              <a:t>‹#›</a:t>
            </a:fld>
            <a:endParaRPr lang="en-US"/>
          </a:p>
        </p:txBody>
      </p:sp>
    </p:spTree>
    <p:extLst>
      <p:ext uri="{BB962C8B-B14F-4D97-AF65-F5344CB8AC3E}">
        <p14:creationId xmlns:p14="http://schemas.microsoft.com/office/powerpoint/2010/main" val="191851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3E7452-6D24-49F5-B815-3B125BE62EA9}"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AB3A-E93E-4021-B9FC-421A4629A0B3}" type="slidenum">
              <a:rPr lang="en-US" smtClean="0"/>
              <a:t>‹#›</a:t>
            </a:fld>
            <a:endParaRPr lang="en-US"/>
          </a:p>
        </p:txBody>
      </p:sp>
    </p:spTree>
    <p:extLst>
      <p:ext uri="{BB962C8B-B14F-4D97-AF65-F5344CB8AC3E}">
        <p14:creationId xmlns:p14="http://schemas.microsoft.com/office/powerpoint/2010/main" val="3857271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88825"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081" y="4960137"/>
            <a:ext cx="7770376" cy="1463040"/>
          </a:xfrm>
        </p:spPr>
        <p:txBody>
          <a:bodyPr anchor="ctr">
            <a:normAutofit/>
          </a:bodyPr>
          <a:lstStyle>
            <a:lvl1pPr algn="r">
              <a:defRPr sz="4999" b="0" spc="200" baseline="0"/>
            </a:lvl1pPr>
          </a:lstStyle>
          <a:p>
            <a:r>
              <a:rPr lang="en-US"/>
              <a:t>Click to edit Master title style</a:t>
            </a:r>
          </a:p>
        </p:txBody>
      </p:sp>
      <p:sp>
        <p:nvSpPr>
          <p:cNvPr id="3" name="Text Placeholder 2"/>
          <p:cNvSpPr>
            <a:spLocks noGrp="1"/>
          </p:cNvSpPr>
          <p:nvPr>
            <p:ph type="body" idx="1"/>
          </p:nvPr>
        </p:nvSpPr>
        <p:spPr>
          <a:xfrm>
            <a:off x="8608357" y="4960137"/>
            <a:ext cx="3199567" cy="1463040"/>
          </a:xfrm>
        </p:spPr>
        <p:txBody>
          <a:bodyPr lIns="91440" rIns="91440" anchor="ctr">
            <a:normAutofit/>
          </a:bodyPr>
          <a:lstStyle>
            <a:lvl1pPr marL="0" indent="0">
              <a:lnSpc>
                <a:spcPct val="100000"/>
              </a:lnSpc>
              <a:spcBef>
                <a:spcPts val="0"/>
              </a:spcBef>
              <a:buNone/>
              <a:defRPr sz="1799">
                <a:solidFill>
                  <a:schemeClr val="tx1">
                    <a:lumMod val="90000"/>
                    <a:lumOff val="1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3E7452-6D24-49F5-B815-3B125BE62EA9}"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AB3A-E93E-4021-B9FC-421A4629A0B3}" type="slidenum">
              <a:rPr lang="en-US" smtClean="0"/>
              <a:t>‹#›</a:t>
            </a:fld>
            <a:endParaRPr lang="en-US"/>
          </a:p>
        </p:txBody>
      </p:sp>
      <p:cxnSp>
        <p:nvCxnSpPr>
          <p:cNvPr id="8" name="Straight Connector 7"/>
          <p:cNvCxnSpPr/>
          <p:nvPr/>
        </p:nvCxnSpPr>
        <p:spPr>
          <a:xfrm flipV="1">
            <a:off x="8384658"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310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3861" y="585216"/>
            <a:ext cx="9717541" cy="1499616"/>
          </a:xfrm>
        </p:spPr>
        <p:txBody>
          <a:bodyPr/>
          <a:lstStyle/>
          <a:p>
            <a:r>
              <a:rPr lang="en-US"/>
              <a:t>Click to edit Master title style</a:t>
            </a:r>
          </a:p>
        </p:txBody>
      </p:sp>
      <p:sp>
        <p:nvSpPr>
          <p:cNvPr id="3" name="Content Placeholder 2"/>
          <p:cNvSpPr>
            <a:spLocks noGrp="1"/>
          </p:cNvSpPr>
          <p:nvPr>
            <p:ph sz="half" idx="1"/>
          </p:nvPr>
        </p:nvSpPr>
        <p:spPr>
          <a:xfrm>
            <a:off x="1023861" y="2286000"/>
            <a:ext cx="4753642"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7760" y="2286000"/>
            <a:ext cx="4753642"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3E7452-6D24-49F5-B815-3B125BE62EA9}" type="datetimeFigureOut">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AB3A-E93E-4021-B9FC-421A4629A0B3}" type="slidenum">
              <a:rPr lang="en-US" smtClean="0"/>
              <a:t>‹#›</a:t>
            </a:fld>
            <a:endParaRPr lang="en-US"/>
          </a:p>
        </p:txBody>
      </p:sp>
    </p:spTree>
    <p:extLst>
      <p:ext uri="{BB962C8B-B14F-4D97-AF65-F5344CB8AC3E}">
        <p14:creationId xmlns:p14="http://schemas.microsoft.com/office/powerpoint/2010/main" val="1689919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3861" y="585216"/>
            <a:ext cx="9717541" cy="1499616"/>
          </a:xfrm>
        </p:spPr>
        <p:txBody>
          <a:bodyPr/>
          <a:lstStyle/>
          <a:p>
            <a:r>
              <a:rPr lang="en-US"/>
              <a:t>Click to edit Master title style</a:t>
            </a:r>
          </a:p>
        </p:txBody>
      </p:sp>
      <p:sp>
        <p:nvSpPr>
          <p:cNvPr id="3" name="Text Placeholder 2"/>
          <p:cNvSpPr>
            <a:spLocks noGrp="1"/>
          </p:cNvSpPr>
          <p:nvPr>
            <p:ph type="body" idx="1"/>
          </p:nvPr>
        </p:nvSpPr>
        <p:spPr>
          <a:xfrm>
            <a:off x="1023861" y="2179636"/>
            <a:ext cx="4753642" cy="822960"/>
          </a:xfrm>
        </p:spPr>
        <p:txBody>
          <a:bodyPr lIns="137160" rIns="137160" anchor="ctr">
            <a:normAutofit/>
          </a:bodyPr>
          <a:lstStyle>
            <a:lvl1pPr marL="0" indent="0">
              <a:spcBef>
                <a:spcPts val="0"/>
              </a:spcBef>
              <a:spcAft>
                <a:spcPts val="0"/>
              </a:spcAft>
              <a:buNone/>
              <a:defRPr sz="2299" b="0" cap="none" baseline="0">
                <a:solidFill>
                  <a:schemeClr val="accent2">
                    <a:lumMod val="75000"/>
                  </a:schemeClr>
                </a:solidFill>
                <a:latin typeface="+mn-lt"/>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023861" y="2967788"/>
            <a:ext cx="4753642"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87760" y="2179636"/>
            <a:ext cx="4753642" cy="822960"/>
          </a:xfrm>
        </p:spPr>
        <p:txBody>
          <a:bodyPr lIns="137160" rIns="137160" anchor="ctr">
            <a:normAutofit/>
          </a:bodyPr>
          <a:lstStyle>
            <a:lvl1pPr marL="0" indent="0">
              <a:spcBef>
                <a:spcPts val="0"/>
              </a:spcBef>
              <a:spcAft>
                <a:spcPts val="0"/>
              </a:spcAft>
              <a:buNone/>
              <a:defRPr lang="en-US" sz="2299" b="0" kern="1200" cap="none" baseline="0" dirty="0">
                <a:solidFill>
                  <a:schemeClr val="accent2">
                    <a:lumMod val="75000"/>
                  </a:schemeClr>
                </a:solidFill>
                <a:latin typeface="+mn-lt"/>
                <a:ea typeface="+mn-ea"/>
                <a:cs typeface="+mn-cs"/>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marL="0" lvl="0" indent="0" algn="l" defTabSz="914126" rtl="0" eaLnBrk="1" latinLnBrk="0" hangingPunct="1">
              <a:lnSpc>
                <a:spcPct val="90000"/>
              </a:lnSpc>
              <a:spcBef>
                <a:spcPts val="1799"/>
              </a:spcBef>
              <a:buNone/>
            </a:pPr>
            <a:r>
              <a:rPr lang="en-US"/>
              <a:t>Click to edit Master text styles</a:t>
            </a:r>
          </a:p>
        </p:txBody>
      </p:sp>
      <p:sp>
        <p:nvSpPr>
          <p:cNvPr id="6" name="Content Placeholder 5"/>
          <p:cNvSpPr>
            <a:spLocks noGrp="1"/>
          </p:cNvSpPr>
          <p:nvPr>
            <p:ph sz="quarter" idx="4"/>
          </p:nvPr>
        </p:nvSpPr>
        <p:spPr>
          <a:xfrm>
            <a:off x="5987760" y="2967788"/>
            <a:ext cx="4753642"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3E7452-6D24-49F5-B815-3B125BE62EA9}" type="datetimeFigureOut">
              <a:rPr lang="en-US" smtClean="0"/>
              <a:t>9/12/2023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AB3A-E93E-4021-B9FC-421A4629A0B3}" type="slidenum">
              <a:rPr lang="en-US" smtClean="0"/>
              <a:t>‹#›</a:t>
            </a:fld>
            <a:endParaRPr lang="en-US"/>
          </a:p>
        </p:txBody>
      </p:sp>
    </p:spTree>
    <p:extLst>
      <p:ext uri="{BB962C8B-B14F-4D97-AF65-F5344CB8AC3E}">
        <p14:creationId xmlns:p14="http://schemas.microsoft.com/office/powerpoint/2010/main" val="1331035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3E7452-6D24-49F5-B815-3B125BE62EA9}" type="datetimeFigureOut">
              <a:rPr lang="en-US" smtClean="0"/>
              <a:t>9/12/2023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AB3A-E93E-4021-B9FC-421A4629A0B3}" type="slidenum">
              <a:rPr lang="en-US" smtClean="0"/>
              <a:t>‹#›</a:t>
            </a:fld>
            <a:endParaRPr lang="en-US"/>
          </a:p>
        </p:txBody>
      </p:sp>
    </p:spTree>
    <p:extLst>
      <p:ext uri="{BB962C8B-B14F-4D97-AF65-F5344CB8AC3E}">
        <p14:creationId xmlns:p14="http://schemas.microsoft.com/office/powerpoint/2010/main" val="9975867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E7452-6D24-49F5-B815-3B125BE62EA9}" type="datetimeFigureOut">
              <a:rPr lang="en-US" smtClean="0"/>
              <a:t>9/12/2023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AB3A-E93E-4021-B9FC-421A4629A0B3}" type="slidenum">
              <a:rPr lang="en-US" smtClean="0"/>
              <a:t>‹#›</a:t>
            </a:fld>
            <a:endParaRPr lang="en-US"/>
          </a:p>
        </p:txBody>
      </p:sp>
    </p:spTree>
    <p:extLst>
      <p:ext uri="{BB962C8B-B14F-4D97-AF65-F5344CB8AC3E}">
        <p14:creationId xmlns:p14="http://schemas.microsoft.com/office/powerpoint/2010/main" val="1011795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3861" y="471509"/>
            <a:ext cx="4387977" cy="1737360"/>
          </a:xfrm>
        </p:spPr>
        <p:txBody>
          <a:bodyPr>
            <a:noAutofit/>
          </a:bodyPr>
          <a:lstStyle>
            <a:lvl1pPr>
              <a:lnSpc>
                <a:spcPct val="80000"/>
              </a:lnSpc>
              <a:defRPr sz="3999"/>
            </a:lvl1pPr>
          </a:lstStyle>
          <a:p>
            <a:r>
              <a:rPr lang="en-US"/>
              <a:t>Click to edit Master title style</a:t>
            </a:r>
          </a:p>
        </p:txBody>
      </p:sp>
      <p:sp>
        <p:nvSpPr>
          <p:cNvPr id="3" name="Content Placeholder 2"/>
          <p:cNvSpPr>
            <a:spLocks noGrp="1"/>
          </p:cNvSpPr>
          <p:nvPr>
            <p:ph idx="1"/>
          </p:nvPr>
        </p:nvSpPr>
        <p:spPr>
          <a:xfrm>
            <a:off x="5713512" y="822960"/>
            <a:ext cx="5676945" cy="5184648"/>
          </a:xfrm>
        </p:spPr>
        <p:txBody>
          <a:bodyPr/>
          <a:lstStyle>
            <a:lvl1pPr>
              <a:defRPr sz="2399"/>
            </a:lvl1pPr>
            <a:lvl2pPr>
              <a:defRPr sz="1999"/>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3861" y="2257506"/>
            <a:ext cx="4387977" cy="3762294"/>
          </a:xfrm>
        </p:spPr>
        <p:txBody>
          <a:bodyPr lIns="91440" rIns="91440">
            <a:normAutofit/>
          </a:bodyPr>
          <a:lstStyle>
            <a:lvl1pPr marL="0" indent="0">
              <a:lnSpc>
                <a:spcPct val="108000"/>
              </a:lnSpc>
              <a:spcBef>
                <a:spcPts val="600"/>
              </a:spcBef>
              <a:buNone/>
              <a:defRPr sz="16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3E7452-6D24-49F5-B815-3B125BE62EA9}" type="datetimeFigureOut">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AB3A-E93E-4021-B9FC-421A4629A0B3}" type="slidenum">
              <a:rPr lang="en-US" smtClean="0"/>
              <a:t>‹#›</a:t>
            </a:fld>
            <a:endParaRPr lang="en-US"/>
          </a:p>
        </p:txBody>
      </p:sp>
    </p:spTree>
    <p:extLst>
      <p:ext uri="{BB962C8B-B14F-4D97-AF65-F5344CB8AC3E}">
        <p14:creationId xmlns:p14="http://schemas.microsoft.com/office/powerpoint/2010/main" val="8630303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81" y="4960138"/>
            <a:ext cx="7770376" cy="1463040"/>
          </a:xfrm>
        </p:spPr>
        <p:txBody>
          <a:bodyPr anchor="ctr">
            <a:normAutofit/>
          </a:bodyPr>
          <a:lstStyle>
            <a:lvl1pPr algn="r">
              <a:defRPr sz="4999"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5778" cy="4572000"/>
          </a:xfrm>
          <a:solidFill>
            <a:schemeClr val="accent2">
              <a:lumMod val="60000"/>
              <a:lumOff val="40000"/>
            </a:schemeClr>
          </a:solidFill>
        </p:spPr>
        <p:txBody>
          <a:bodyPr lIns="457200" tIns="365760" rIns="45720" bIns="45720"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p>
        </p:txBody>
      </p:sp>
      <p:sp>
        <p:nvSpPr>
          <p:cNvPr id="4" name="Text Placeholder 3"/>
          <p:cNvSpPr>
            <a:spLocks noGrp="1"/>
          </p:cNvSpPr>
          <p:nvPr>
            <p:ph type="body" sz="half" idx="2"/>
          </p:nvPr>
        </p:nvSpPr>
        <p:spPr>
          <a:xfrm>
            <a:off x="8608357" y="4960138"/>
            <a:ext cx="3199567" cy="1463040"/>
          </a:xfrm>
        </p:spPr>
        <p:txBody>
          <a:bodyPr lIns="91440" rIns="91440" anchor="ctr">
            <a:normAutofit/>
          </a:bodyPr>
          <a:lstStyle>
            <a:lvl1pPr marL="0" indent="0">
              <a:lnSpc>
                <a:spcPct val="100000"/>
              </a:lnSpc>
              <a:spcBef>
                <a:spcPts val="0"/>
              </a:spcBef>
              <a:buNone/>
              <a:defRPr sz="1799">
                <a:solidFill>
                  <a:schemeClr val="tx1">
                    <a:lumMod val="90000"/>
                    <a:lumOff val="10000"/>
                  </a:schemeClr>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3E7452-6D24-49F5-B815-3B125BE62EA9}" type="datetimeFigureOut">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AB3A-E93E-4021-B9FC-421A4629A0B3}" type="slidenum">
              <a:rPr lang="en-US" smtClean="0"/>
              <a:t>‹#›</a:t>
            </a:fld>
            <a:endParaRPr lang="en-US"/>
          </a:p>
        </p:txBody>
      </p:sp>
      <p:cxnSp>
        <p:nvCxnSpPr>
          <p:cNvPr id="9" name="Straight Connector 8"/>
          <p:cNvCxnSpPr/>
          <p:nvPr/>
        </p:nvCxnSpPr>
        <p:spPr>
          <a:xfrm flipV="1">
            <a:off x="8384658"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7543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3E7452-6D24-49F5-B815-3B125BE62EA9}"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AB3A-E93E-4021-B9FC-421A4629A0B3}" type="slidenum">
              <a:rPr lang="en-US" smtClean="0"/>
              <a:t>‹#›</a:t>
            </a:fld>
            <a:endParaRPr lang="en-US"/>
          </a:p>
        </p:txBody>
      </p:sp>
    </p:spTree>
    <p:extLst>
      <p:ext uri="{BB962C8B-B14F-4D97-AF65-F5344CB8AC3E}">
        <p14:creationId xmlns:p14="http://schemas.microsoft.com/office/powerpoint/2010/main" val="2630061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762000"/>
            <a:ext cx="2628215"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342" y="762000"/>
            <a:ext cx="7579926"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3E7452-6D24-49F5-B815-3B125BE62EA9}"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AB3A-E93E-4021-B9FC-421A4629A0B3}" type="slidenum">
              <a:rPr lang="en-US" smtClean="0"/>
              <a:t>‹#›</a:t>
            </a:fld>
            <a:endParaRPr lang="en-US"/>
          </a:p>
        </p:txBody>
      </p:sp>
      <p:cxnSp>
        <p:nvCxnSpPr>
          <p:cNvPr id="7" name="Straight Connector 6"/>
          <p:cNvCxnSpPr/>
          <p:nvPr/>
        </p:nvCxnSpPr>
        <p:spPr>
          <a:xfrm rot="5400000" flipV="1">
            <a:off x="10055781" y="59382"/>
            <a:ext cx="0" cy="91416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3689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4544" y="1752606"/>
            <a:ext cx="8156563" cy="1822514"/>
          </a:xfrm>
        </p:spPr>
        <p:txBody>
          <a:bodyPr anchor="b">
            <a:normAutofit/>
          </a:bodyPr>
          <a:lstStyle>
            <a:lvl1pPr algn="ctr">
              <a:defRPr sz="4399" b="0" cap="none"/>
            </a:lvl1pPr>
          </a:lstStyle>
          <a:p>
            <a:r>
              <a:rPr lang="en-US"/>
              <a:t>Click to edit Master title style</a:t>
            </a:r>
            <a:endParaRPr lang="en-US" dirty="0"/>
          </a:p>
        </p:txBody>
      </p:sp>
      <p:sp>
        <p:nvSpPr>
          <p:cNvPr id="3" name="Text Placeholder 2"/>
          <p:cNvSpPr>
            <a:spLocks noGrp="1"/>
          </p:cNvSpPr>
          <p:nvPr>
            <p:ph type="body" idx="1"/>
          </p:nvPr>
        </p:nvSpPr>
        <p:spPr>
          <a:xfrm>
            <a:off x="2014542" y="3846052"/>
            <a:ext cx="8156565" cy="954547"/>
          </a:xfrm>
        </p:spPr>
        <p:txBody>
          <a:bodyPr anchor="t">
            <a:normAutofit/>
          </a:bodyPr>
          <a:lstStyle>
            <a:lvl1pPr marL="0" indent="0" algn="ctr">
              <a:buNone/>
              <a:defRPr sz="23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199" y="3710585"/>
            <a:ext cx="816125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580253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110" y="2560320"/>
            <a:ext cx="4717075"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9734" y="2560320"/>
            <a:ext cx="4717075"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3E7452-6D24-49F5-B815-3B125BE62EA9}" type="datetimeFigureOut">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AB3A-E93E-4021-B9FC-421A4629A0B3}" type="slidenum">
              <a:rPr lang="en-US" smtClean="0"/>
              <a:t>‹#›</a:t>
            </a:fld>
            <a:endParaRPr lang="en-US"/>
          </a:p>
        </p:txBody>
      </p:sp>
    </p:spTree>
    <p:extLst>
      <p:ext uri="{BB962C8B-B14F-4D97-AF65-F5344CB8AC3E}">
        <p14:creationId xmlns:p14="http://schemas.microsoft.com/office/powerpoint/2010/main" val="3100131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063" y="2658533"/>
            <a:ext cx="4717075" cy="576262"/>
          </a:xfrm>
        </p:spPr>
        <p:txBody>
          <a:bodyPr anchor="b">
            <a:noAutofit/>
          </a:bodyPr>
          <a:lstStyle>
            <a:lvl1pPr marL="0" indent="0">
              <a:spcBef>
                <a:spcPts val="672"/>
              </a:spcBef>
              <a:spcAft>
                <a:spcPts val="600"/>
              </a:spcAft>
              <a:buNone/>
              <a:defRPr sz="27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063" y="3243263"/>
            <a:ext cx="4717075"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9061" y="2658533"/>
            <a:ext cx="4717075" cy="576262"/>
          </a:xfrm>
        </p:spPr>
        <p:txBody>
          <a:bodyPr anchor="b">
            <a:noAutofit/>
          </a:bodyPr>
          <a:lstStyle>
            <a:lvl1pPr marL="0" indent="0">
              <a:spcBef>
                <a:spcPts val="672"/>
              </a:spcBef>
              <a:spcAft>
                <a:spcPts val="600"/>
              </a:spcAft>
              <a:buNone/>
              <a:defRPr sz="27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9061" y="3243263"/>
            <a:ext cx="4717075"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3E7452-6D24-49F5-B815-3B125BE62EA9}" type="datetimeFigureOut">
              <a:rPr lang="en-US" smtClean="0"/>
              <a:t>9/12/2023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AB3A-E93E-4021-B9FC-421A4629A0B3}" type="slidenum">
              <a:rPr lang="en-US" smtClean="0"/>
              <a:t>‹#›</a:t>
            </a:fld>
            <a:endParaRPr lang="en-US"/>
          </a:p>
        </p:txBody>
      </p:sp>
      <p:cxnSp>
        <p:nvCxnSpPr>
          <p:cNvPr id="18" name="Straight Connector 17"/>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3438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3E7452-6D24-49F5-B815-3B125BE62EA9}" type="datetimeFigureOut">
              <a:rPr lang="en-US" smtClean="0"/>
              <a:t>9/12/2023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AB3A-E93E-4021-B9FC-421A4629A0B3}" type="slidenum">
              <a:rPr lang="en-US" smtClean="0"/>
              <a:t>‹#›</a:t>
            </a:fld>
            <a:endParaRPr lang="en-US"/>
          </a:p>
        </p:txBody>
      </p:sp>
      <p:cxnSp>
        <p:nvCxnSpPr>
          <p:cNvPr id="14" name="Straight Connector 13"/>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3151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E7452-6D24-49F5-B815-3B125BE62EA9}" type="datetimeFigureOut">
              <a:rPr lang="en-US" smtClean="0"/>
              <a:t>9/12/2023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AB3A-E93E-4021-B9FC-421A4629A0B3}" type="slidenum">
              <a:rPr lang="en-US" smtClean="0"/>
              <a:t>‹#›</a:t>
            </a:fld>
            <a:endParaRPr lang="en-US"/>
          </a:p>
        </p:txBody>
      </p:sp>
    </p:spTree>
    <p:extLst>
      <p:ext uri="{BB962C8B-B14F-4D97-AF65-F5344CB8AC3E}">
        <p14:creationId xmlns:p14="http://schemas.microsoft.com/office/powerpoint/2010/main" val="1662243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474" y="1388534"/>
            <a:ext cx="3717487" cy="1371600"/>
          </a:xfrm>
        </p:spPr>
        <p:txBody>
          <a:bodyPr anchor="b">
            <a:normAutofit/>
          </a:bodyPr>
          <a:lstStyle>
            <a:lvl1pPr algn="ctr">
              <a:defRPr sz="2399" b="0"/>
            </a:lvl1pPr>
          </a:lstStyle>
          <a:p>
            <a:r>
              <a:rPr lang="en-US"/>
              <a:t>Click to edit Master title style</a:t>
            </a:r>
            <a:endParaRPr lang="en-US" dirty="0"/>
          </a:p>
        </p:txBody>
      </p:sp>
      <p:sp>
        <p:nvSpPr>
          <p:cNvPr id="3" name="Content Placeholder 2"/>
          <p:cNvSpPr>
            <a:spLocks noGrp="1"/>
          </p:cNvSpPr>
          <p:nvPr>
            <p:ph idx="1"/>
          </p:nvPr>
        </p:nvSpPr>
        <p:spPr>
          <a:xfrm>
            <a:off x="5417257" y="982132"/>
            <a:ext cx="5468042"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474" y="3031065"/>
            <a:ext cx="3717487" cy="2438404"/>
          </a:xfrm>
        </p:spPr>
        <p:txBody>
          <a:bodyPr anchor="t">
            <a:normAutofit/>
          </a:bodyPr>
          <a:lstStyle>
            <a:lvl1pPr marL="0" indent="0" algn="ctr">
              <a:buNone/>
              <a:defRPr sz="16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3E7452-6D24-49F5-B815-3B125BE62EA9}" type="datetimeFigureOut">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AB3A-E93E-4021-B9FC-421A4629A0B3}" type="slidenum">
              <a:rPr lang="en-US" smtClean="0"/>
              <a:t>‹#›</a:t>
            </a:fld>
            <a:endParaRPr lang="en-US"/>
          </a:p>
        </p:txBody>
      </p:sp>
      <p:cxnSp>
        <p:nvCxnSpPr>
          <p:cNvPr id="16" name="Straight Connector 15"/>
          <p:cNvCxnSpPr/>
          <p:nvPr/>
        </p:nvCxnSpPr>
        <p:spPr>
          <a:xfrm>
            <a:off x="1395805" y="2912533"/>
            <a:ext cx="35135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9531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061" y="1883832"/>
            <a:ext cx="6240191" cy="1371600"/>
          </a:xfrm>
        </p:spPr>
        <p:txBody>
          <a:bodyPr anchor="b">
            <a:normAutofit/>
          </a:bodyPr>
          <a:lstStyle>
            <a:lvl1pPr algn="ctr">
              <a:defRPr sz="2799"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2724" y="1041400"/>
            <a:ext cx="3062549"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061" y="3255432"/>
            <a:ext cx="6240191" cy="1828800"/>
          </a:xfrm>
        </p:spPr>
        <p:txBody>
          <a:bodyPr anchor="t">
            <a:normAutofit/>
          </a:bodyPr>
          <a:lstStyle>
            <a:lvl1pPr marL="0" indent="0" algn="ctr">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3E7452-6D24-49F5-B815-3B125BE62EA9}" type="datetimeFigureOut">
              <a:rPr lang="en-US" smtClean="0"/>
              <a:t>9/12/2023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C9AB3A-E93E-4021-B9FC-421A4629A0B3}" type="slidenum">
              <a:rPr lang="en-US" smtClean="0"/>
              <a:t>‹#›</a:t>
            </a:fld>
            <a:endParaRPr lang="en-US"/>
          </a:p>
        </p:txBody>
      </p:sp>
    </p:spTree>
    <p:extLst>
      <p:ext uri="{BB962C8B-B14F-4D97-AF65-F5344CB8AC3E}">
        <p14:creationId xmlns:p14="http://schemas.microsoft.com/office/powerpoint/2010/main" val="146828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2" y="0"/>
            <a:ext cx="12226777"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065" y="982133"/>
            <a:ext cx="95986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064" y="2556932"/>
            <a:ext cx="95986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5241" y="5969000"/>
            <a:ext cx="15997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53E7452-6D24-49F5-B815-3B125BE62EA9}" type="datetimeFigureOut">
              <a:rPr lang="en-US" smtClean="0"/>
              <a:t>9/12/2023</a:t>
            </a:fld>
            <a:endParaRPr lang="en-US"/>
          </a:p>
        </p:txBody>
      </p:sp>
      <p:sp>
        <p:nvSpPr>
          <p:cNvPr id="5" name="Footer Placeholder 4"/>
          <p:cNvSpPr>
            <a:spLocks noGrp="1"/>
          </p:cNvSpPr>
          <p:nvPr>
            <p:ph type="ftr" sz="quarter" idx="3"/>
          </p:nvPr>
        </p:nvSpPr>
        <p:spPr>
          <a:xfrm>
            <a:off x="1295064" y="5969000"/>
            <a:ext cx="730399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1205" y="5969000"/>
            <a:ext cx="542556"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EC9AB3A-E93E-4021-B9FC-421A4629A0B3}" type="slidenum">
              <a:rPr lang="en-US" smtClean="0"/>
              <a:t>‹#›</a:t>
            </a:fld>
            <a:endParaRPr lang="en-US"/>
          </a:p>
        </p:txBody>
      </p:sp>
    </p:spTree>
    <p:extLst>
      <p:ext uri="{BB962C8B-B14F-4D97-AF65-F5344CB8AC3E}">
        <p14:creationId xmlns:p14="http://schemas.microsoft.com/office/powerpoint/2010/main" val="1390923746"/>
      </p:ext>
    </p:extLst>
  </p:cSld>
  <p:clrMap bg1="lt1" tx1="dk1" bg2="lt2" tx2="dk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 id="2147484285" r:id="rId12"/>
    <p:sldLayoutId id="2147484286" r:id="rId13"/>
    <p:sldLayoutId id="2147484287" r:id="rId14"/>
    <p:sldLayoutId id="2147484288" r:id="rId15"/>
    <p:sldLayoutId id="2147484289" r:id="rId16"/>
    <p:sldLayoutId id="2147484290" r:id="rId17"/>
  </p:sldLayoutIdLst>
  <p:txStyles>
    <p:titleStyle>
      <a:lvl1pPr algn="ctr" defTabSz="457063" rtl="0" eaLnBrk="1" latinLnBrk="0" hangingPunct="1">
        <a:spcBef>
          <a:spcPct val="0"/>
        </a:spcBef>
        <a:buNone/>
        <a:defRPr sz="4399"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664" indent="-285664" algn="l" defTabSz="457063" rtl="0" eaLnBrk="1" latinLnBrk="0" hangingPunct="1">
        <a:spcBef>
          <a:spcPct val="20000"/>
        </a:spcBef>
        <a:spcAft>
          <a:spcPts val="600"/>
        </a:spcAft>
        <a:buClr>
          <a:schemeClr val="accent1"/>
        </a:buClr>
        <a:buSzPct val="115000"/>
        <a:buFont typeface="Arial"/>
        <a:buChar char="•"/>
        <a:defRPr sz="2399" kern="1200" cap="none">
          <a:solidFill>
            <a:schemeClr val="tx1">
              <a:lumMod val="85000"/>
              <a:lumOff val="15000"/>
            </a:schemeClr>
          </a:solidFill>
          <a:effectLst/>
          <a:latin typeface="+mn-lt"/>
          <a:ea typeface="+mn-ea"/>
          <a:cs typeface="+mn-cs"/>
        </a:defRPr>
      </a:lvl1pPr>
      <a:lvl2pPr marL="742727" indent="-285664" algn="l" defTabSz="457063" rtl="0" eaLnBrk="1" latinLnBrk="0" hangingPunct="1">
        <a:spcBef>
          <a:spcPct val="20000"/>
        </a:spcBef>
        <a:spcAft>
          <a:spcPts val="600"/>
        </a:spcAft>
        <a:buClr>
          <a:schemeClr val="accent1"/>
        </a:buClr>
        <a:buSzPct val="115000"/>
        <a:buFont typeface="Arial"/>
        <a:buChar char="•"/>
        <a:defRPr sz="1999" kern="1200" cap="none">
          <a:solidFill>
            <a:schemeClr val="tx1">
              <a:lumMod val="85000"/>
              <a:lumOff val="15000"/>
            </a:schemeClr>
          </a:solidFill>
          <a:effectLst/>
          <a:latin typeface="+mn-lt"/>
          <a:ea typeface="+mn-ea"/>
          <a:cs typeface="+mn-cs"/>
        </a:defRPr>
      </a:lvl2pPr>
      <a:lvl3pPr marL="1199790" indent="-285664" algn="l" defTabSz="457063" rtl="0" eaLnBrk="1" latinLnBrk="0" hangingPunct="1">
        <a:spcBef>
          <a:spcPct val="20000"/>
        </a:spcBef>
        <a:spcAft>
          <a:spcPts val="600"/>
        </a:spcAft>
        <a:buClr>
          <a:schemeClr val="accent1"/>
        </a:buClr>
        <a:buSzPct val="115000"/>
        <a:buFont typeface="Arial"/>
        <a:buChar char="•"/>
        <a:defRPr sz="1799" kern="1200" cap="none">
          <a:solidFill>
            <a:schemeClr val="tx1">
              <a:lumMod val="85000"/>
              <a:lumOff val="15000"/>
            </a:schemeClr>
          </a:solidFill>
          <a:effectLst/>
          <a:latin typeface="+mn-lt"/>
          <a:ea typeface="+mn-ea"/>
          <a:cs typeface="+mn-cs"/>
        </a:defRPr>
      </a:lvl3pPr>
      <a:lvl4pPr marL="1542587" indent="-171399" algn="l" defTabSz="457063"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1999650" indent="-171399"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3846"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0908"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7971"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5034"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3861" y="585216"/>
            <a:ext cx="9717541"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3862" y="2286000"/>
            <a:ext cx="9717540"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3861" y="6470704"/>
            <a:ext cx="2153581"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53E7452-6D24-49F5-B815-3B125BE62EA9}" type="datetimeFigureOut">
              <a:rPr lang="en-US" smtClean="0"/>
              <a:t>9/12/2023</a:t>
            </a:fld>
            <a:endParaRPr lang="en-US"/>
          </a:p>
        </p:txBody>
      </p:sp>
      <p:sp>
        <p:nvSpPr>
          <p:cNvPr id="5" name="Footer Placeholder 4"/>
          <p:cNvSpPr>
            <a:spLocks noGrp="1"/>
          </p:cNvSpPr>
          <p:nvPr>
            <p:ph type="ftr" sz="quarter" idx="3"/>
          </p:nvPr>
        </p:nvSpPr>
        <p:spPr>
          <a:xfrm>
            <a:off x="4841671" y="6470704"/>
            <a:ext cx="5899921"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4512" y="6470704"/>
            <a:ext cx="97341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BEC9AB3A-E93E-4021-B9FC-421A4629A0B3}" type="slidenum">
              <a:rPr lang="en-US" smtClean="0"/>
              <a:t>‹#›</a:t>
            </a:fld>
            <a:endParaRPr lang="en-US"/>
          </a:p>
        </p:txBody>
      </p:sp>
      <p:cxnSp>
        <p:nvCxnSpPr>
          <p:cNvPr id="7" name="Straight Connector 6"/>
          <p:cNvCxnSpPr/>
          <p:nvPr/>
        </p:nvCxnSpPr>
        <p:spPr>
          <a:xfrm flipV="1">
            <a:off x="761802"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62543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914126" rtl="0" eaLnBrk="1" latinLnBrk="0" hangingPunct="1">
        <a:lnSpc>
          <a:spcPct val="80000"/>
        </a:lnSpc>
        <a:spcBef>
          <a:spcPct val="0"/>
        </a:spcBef>
        <a:buNone/>
        <a:defRPr sz="4999" kern="1200" cap="all" spc="100" baseline="0">
          <a:solidFill>
            <a:schemeClr val="tx1">
              <a:lumMod val="90000"/>
              <a:lumOff val="10000"/>
            </a:schemeClr>
          </a:solidFill>
          <a:latin typeface="+mj-lt"/>
          <a:ea typeface="+mj-ea"/>
          <a:cs typeface="+mj-cs"/>
        </a:defRPr>
      </a:lvl1pPr>
    </p:titleStyle>
    <p:bodyStyle>
      <a:lvl1pPr marL="91413" indent="-91413" algn="l" defTabSz="914126"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199" kern="1200">
          <a:solidFill>
            <a:schemeClr val="tx1"/>
          </a:solidFill>
          <a:latin typeface="+mn-lt"/>
          <a:ea typeface="+mn-ea"/>
          <a:cs typeface="+mn-cs"/>
        </a:defRPr>
      </a:lvl1pPr>
      <a:lvl2pPr marL="265096" indent="-137119" algn="l" defTabSz="914126" rtl="0" eaLnBrk="1" latinLnBrk="0" hangingPunct="1">
        <a:lnSpc>
          <a:spcPct val="90000"/>
        </a:lnSpc>
        <a:spcBef>
          <a:spcPts val="200"/>
        </a:spcBef>
        <a:spcAft>
          <a:spcPts val="400"/>
        </a:spcAft>
        <a:buClr>
          <a:schemeClr val="accent2"/>
        </a:buClr>
        <a:buFont typeface="Wingdings 3" pitchFamily="18" charset="2"/>
        <a:buChar char=""/>
        <a:defRPr sz="1799" kern="1200">
          <a:solidFill>
            <a:schemeClr val="tx1"/>
          </a:solidFill>
          <a:latin typeface="+mn-lt"/>
          <a:ea typeface="+mn-ea"/>
          <a:cs typeface="+mn-cs"/>
        </a:defRPr>
      </a:lvl2pPr>
      <a:lvl3pPr marL="447922" indent="-137119" algn="l" defTabSz="914126"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182" indent="-137119" algn="l" defTabSz="914126"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007" indent="-137119" algn="l" defTabSz="914126"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126" indent="-137119" algn="l" defTabSz="914126"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386" indent="-137119" algn="l" defTabSz="914126"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5787" indent="-137119" algn="l" defTabSz="914126"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047" indent="-137119" algn="l" defTabSz="914126"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23.png"/><Relationship Id="rId4" Type="http://schemas.openxmlformats.org/officeDocument/2006/relationships/hyperlink" Target="https://www.fultonschools.org/infinitecampu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fultonschools.org/gradingandreporting" TargetMode="External"/><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4.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3" Type="http://schemas.openxmlformats.org/officeDocument/2006/relationships/hyperlink" Target="https://nam11.safelinks.protection.outlook.com/?url=https%3A%2F%2Fweb.microsoftstream.com%2Fvideo%2Fdbee22d4-7a54-44b8-a6dc-6c5c147ed36b&amp;data=05%7C01%7Cstocksav%40fultonschools.org%7Cbf778f4c4fe64d95a1fa08da964de023%7C0cdcb19881694b70ba9fda7e3ba700c2%7C1%7C0%7C637987558505616723%7CUnknown%7CTWFpbGZsb3d8eyJWIjoiMC4wLjAwMDAiLCJQIjoiV2luMzIiLCJBTiI6Ik1haWwiLCJXVCI6Mn0%3D%7C3000%7C%7C%7C&amp;sdata=6w6gYyg2j%2FFqgYraycCIrmzxDDacQ9JKG8LX5Xn9gnk%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leaderimpact.wordpress.com/2014/06/09/the-dangers-of-success/" TargetMode="External"/><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jpeg"/><Relationship Id="rId7" Type="http://schemas.openxmlformats.org/officeDocument/2006/relationships/diagramLayout" Target="../diagrams/layout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Data" Target="../diagrams/data2.xml"/><Relationship Id="rId5" Type="http://schemas.openxmlformats.org/officeDocument/2006/relationships/image" Target="../media/image4.png"/><Relationship Id="rId10" Type="http://schemas.microsoft.com/office/2007/relationships/diagramDrawing" Target="../diagrams/drawing2.xml"/><Relationship Id="rId4" Type="http://schemas.openxmlformats.org/officeDocument/2006/relationships/image" Target="../media/image3.png"/><Relationship Id="rId9" Type="http://schemas.openxmlformats.org/officeDocument/2006/relationships/diagramColors" Target="../diagrams/colors2.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image" Target="../media/image2.jpeg"/><Relationship Id="rId7" Type="http://schemas.openxmlformats.org/officeDocument/2006/relationships/hyperlink" Target="http://cccartoonsforteachers.blogspot.com.au/2011/09/math-rocks-math-rocks-by-mister-g-is.html" TargetMode="External"/><Relationship Id="rId12"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3.jpg"/><Relationship Id="rId11" Type="http://schemas.openxmlformats.org/officeDocument/2006/relationships/diagramColors" Target="../diagrams/colors3.xml"/><Relationship Id="rId5" Type="http://schemas.openxmlformats.org/officeDocument/2006/relationships/image" Target="../media/image4.png"/><Relationship Id="rId10" Type="http://schemas.openxmlformats.org/officeDocument/2006/relationships/diagramQuickStyle" Target="../diagrams/quickStyle3.xml"/><Relationship Id="rId4" Type="http://schemas.openxmlformats.org/officeDocument/2006/relationships/image" Target="../media/image3.png"/><Relationship Id="rId9"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cccartoonsforteachers.blogspot.com.au/2011/09/math-rocks-math-rocks-by-mister-g-is.html" TargetMode="External"/><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hyperlink" Target="http://historytech.wordpress.com/2013/05/20/doing-social-studies-one-more-blog-about-what-we-love" TargetMode="External"/><Relationship Id="rId5" Type="http://schemas.openxmlformats.org/officeDocument/2006/relationships/image" Target="../media/image3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pixabay.com/es/illustrations/pulgares-arriba-cara-sonriente-emoji-4007573/" TargetMode="External"/><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tockssbce.weebly.com/"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png"/><Relationship Id="rId7" Type="http://schemas.openxmlformats.org/officeDocument/2006/relationships/diagramQuickStyle" Target="../diagrams/quickStyle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png"/><Relationship Id="rId9" Type="http://schemas.microsoft.com/office/2007/relationships/diagramDrawing" Target="../diagrams/drawing4.xml"/></Relationships>
</file>

<file path=ppt/slides/_rels/slide34.xml.rels><?xml version="1.0" encoding="UTF-8" standalone="yes"?>
<Relationships xmlns="http://schemas.openxmlformats.org/package/2006/relationships"><Relationship Id="rId3" Type="http://schemas.openxmlformats.org/officeDocument/2006/relationships/hyperlink" Target="http://leaderimpact.wordpress.com/2014/06/09/the-dangers-of-success/" TargetMode="External"/><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2.jpeg"/><Relationship Id="rId7" Type="http://schemas.openxmlformats.org/officeDocument/2006/relationships/diagramLayout" Target="../diagrams/layout5.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Data" Target="../diagrams/data5.xml"/><Relationship Id="rId5" Type="http://schemas.openxmlformats.org/officeDocument/2006/relationships/image" Target="../media/image4.png"/><Relationship Id="rId10" Type="http://schemas.microsoft.com/office/2007/relationships/diagramDrawing" Target="../diagrams/drawing5.xml"/><Relationship Id="rId4" Type="http://schemas.openxmlformats.org/officeDocument/2006/relationships/image" Target="../media/image3.png"/><Relationship Id="rId9" Type="http://schemas.openxmlformats.org/officeDocument/2006/relationships/diagramColors" Target="../diagrams/colors5.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image" Target="../media/image2.jpeg"/><Relationship Id="rId7" Type="http://schemas.openxmlformats.org/officeDocument/2006/relationships/hyperlink" Target="http://cccartoonsforteachers.blogspot.com.au/2011/09/math-rocks-math-rocks-by-mister-g-is.html" TargetMode="External"/><Relationship Id="rId12"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3.jpg"/><Relationship Id="rId11" Type="http://schemas.openxmlformats.org/officeDocument/2006/relationships/diagramColors" Target="../diagrams/colors6.xml"/><Relationship Id="rId5" Type="http://schemas.openxmlformats.org/officeDocument/2006/relationships/image" Target="../media/image4.png"/><Relationship Id="rId10" Type="http://schemas.openxmlformats.org/officeDocument/2006/relationships/diagramQuickStyle" Target="../diagrams/quickStyle6.xml"/><Relationship Id="rId4" Type="http://schemas.openxmlformats.org/officeDocument/2006/relationships/image" Target="../media/image3.png"/><Relationship Id="rId9"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cccartoonsforteachers.blogspot.com.au/2011/09/math-rocks-math-rocks-by-mister-g-is.html"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historytech.wordpress.com/2013/05/20/doing-social-studies-one-more-blog-about-what-we-love" TargetMode="External"/><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pixabay.com/es/illustrations/pulgares-arriba-cara-sonriente-emoji-4007573/" TargetMode="External"/><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tockssbce.weebly.com/"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englishsafalleida.blogspot.com/2016/09/welcome-back-to-school.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DABB5-1FC3-4E21-AC84-4685B03C9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042" y="1411015"/>
            <a:ext cx="7806126" cy="4103960"/>
          </a:xfrm>
          <a:prstGeom prst="rect">
            <a:avLst/>
          </a:prstGeom>
          <a:blipFill dpi="0" rotWithShape="1">
            <a:blip r:embed="rId3">
              <a:alphaModFix amt="86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5790B5-250E-45E6-A05D-C3D1D459B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7725" y="1540931"/>
            <a:ext cx="7541838"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2" name="Group 11">
            <a:extLst>
              <a:ext uri="{FF2B5EF4-FFF2-40B4-BE49-F238E27FC236}">
                <a16:creationId xmlns:a16="http://schemas.microsoft.com/office/drawing/2014/main" id="{68158C4B-1BFE-4F6D-B2C1-0066FA1193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27952" cy="659658"/>
            <a:chOff x="-16934" y="3123631"/>
            <a:chExt cx="12231160" cy="659658"/>
          </a:xfrm>
        </p:grpSpPr>
        <p:sp>
          <p:nvSpPr>
            <p:cNvPr id="13" name="Rounded Rectangle 17">
              <a:extLst>
                <a:ext uri="{FF2B5EF4-FFF2-40B4-BE49-F238E27FC236}">
                  <a16:creationId xmlns:a16="http://schemas.microsoft.com/office/drawing/2014/main" id="{4A8E3562-03A2-4AF3-89BB-B227ED326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D9DF111-5BF8-4312-BECB-94BBCF29ECC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5" name="Rounded Rectangle 20">
              <a:extLst>
                <a:ext uri="{FF2B5EF4-FFF2-40B4-BE49-F238E27FC236}">
                  <a16:creationId xmlns:a16="http://schemas.microsoft.com/office/drawing/2014/main" id="{9EEB3A31-82B4-41D6-BEAB-3CC49BBCBE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8C66B30-E9F1-40DD-A809-6A1282E237D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p:cNvSpPr>
            <a:spLocks noGrp="1"/>
          </p:cNvSpPr>
          <p:nvPr>
            <p:ph type="ctrTitle"/>
          </p:nvPr>
        </p:nvSpPr>
        <p:spPr>
          <a:xfrm>
            <a:off x="2691696" y="1871131"/>
            <a:ext cx="6813894" cy="1515533"/>
          </a:xfrm>
        </p:spPr>
        <p:txBody>
          <a:bodyPr>
            <a:normAutofit/>
          </a:bodyPr>
          <a:lstStyle/>
          <a:p>
            <a:r>
              <a:rPr lang="en-US" dirty="0"/>
              <a:t>Mrs. Land</a:t>
            </a:r>
          </a:p>
        </p:txBody>
      </p:sp>
      <p:sp>
        <p:nvSpPr>
          <p:cNvPr id="3" name="Subtitle 2"/>
          <p:cNvSpPr>
            <a:spLocks noGrp="1"/>
          </p:cNvSpPr>
          <p:nvPr>
            <p:ph type="subTitle" idx="1"/>
          </p:nvPr>
        </p:nvSpPr>
        <p:spPr>
          <a:xfrm>
            <a:off x="2691696" y="3657597"/>
            <a:ext cx="6813894" cy="1320802"/>
          </a:xfrm>
        </p:spPr>
        <p:txBody>
          <a:bodyPr>
            <a:normAutofit/>
          </a:bodyPr>
          <a:lstStyle/>
          <a:p>
            <a:r>
              <a:rPr lang="en-US" sz="2800" b="1" dirty="0"/>
              <a:t>5</a:t>
            </a:r>
            <a:r>
              <a:rPr lang="en-US" sz="2800" b="1" baseline="30000" dirty="0"/>
              <a:t>th</a:t>
            </a:r>
            <a:r>
              <a:rPr lang="en-US" sz="2800" b="1" dirty="0"/>
              <a:t> Grade</a:t>
            </a:r>
          </a:p>
          <a:p>
            <a:r>
              <a:rPr lang="en-US" sz="2800" b="1" dirty="0"/>
              <a:t>BLOCK 1 – Math, Science, Social Studies</a:t>
            </a:r>
          </a:p>
          <a:p>
            <a:endParaRPr lang="en-US" dirty="0"/>
          </a:p>
          <a:p>
            <a:endParaRPr lang="en-US" dirty="0"/>
          </a:p>
          <a:p>
            <a:endParaRPr lang="en-US" dirty="0"/>
          </a:p>
          <a:p>
            <a:endParaRPr lang="en-US" dirty="0"/>
          </a:p>
        </p:txBody>
      </p:sp>
      <p:cxnSp>
        <p:nvCxnSpPr>
          <p:cNvPr id="18" name="Straight Connector 17">
            <a:extLst>
              <a:ext uri="{FF2B5EF4-FFF2-40B4-BE49-F238E27FC236}">
                <a16:creationId xmlns:a16="http://schemas.microsoft.com/office/drawing/2014/main" id="{14319AF2-886A-4C5D-B34C-17FCB0267E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1697" y="3522131"/>
            <a:ext cx="681389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D30917-7636-2F2E-590B-B6BFB5DB69B5}"/>
              </a:ext>
            </a:extLst>
          </p:cNvPr>
          <p:cNvPicPr>
            <a:picLocks noChangeAspect="1"/>
          </p:cNvPicPr>
          <p:nvPr/>
        </p:nvPicPr>
        <p:blipFill>
          <a:blip r:embed="rId3"/>
          <a:stretch>
            <a:fillRect/>
          </a:stretch>
        </p:blipFill>
        <p:spPr>
          <a:xfrm>
            <a:off x="91646" y="1994561"/>
            <a:ext cx="7278869" cy="2865437"/>
          </a:xfrm>
          <a:prstGeom prst="rect">
            <a:avLst/>
          </a:prstGeom>
        </p:spPr>
      </p:pic>
      <p:pic>
        <p:nvPicPr>
          <p:cNvPr id="8" name="Picture 7">
            <a:extLst>
              <a:ext uri="{FF2B5EF4-FFF2-40B4-BE49-F238E27FC236}">
                <a16:creationId xmlns:a16="http://schemas.microsoft.com/office/drawing/2014/main" id="{5685FD01-0E48-CE1F-6EC2-AD79EC637F66}"/>
              </a:ext>
            </a:extLst>
          </p:cNvPr>
          <p:cNvPicPr>
            <a:picLocks noChangeAspect="1"/>
          </p:cNvPicPr>
          <p:nvPr/>
        </p:nvPicPr>
        <p:blipFill>
          <a:blip r:embed="rId4"/>
          <a:stretch>
            <a:fillRect/>
          </a:stretch>
        </p:blipFill>
        <p:spPr>
          <a:xfrm>
            <a:off x="7534762" y="1541890"/>
            <a:ext cx="4588184" cy="3772315"/>
          </a:xfrm>
          <a:prstGeom prst="rect">
            <a:avLst/>
          </a:prstGeom>
        </p:spPr>
      </p:pic>
      <p:sp>
        <p:nvSpPr>
          <p:cNvPr id="13" name="Title 12">
            <a:extLst>
              <a:ext uri="{FF2B5EF4-FFF2-40B4-BE49-F238E27FC236}">
                <a16:creationId xmlns:a16="http://schemas.microsoft.com/office/drawing/2014/main" id="{935ED267-4587-D324-A543-0D7894122D15}"/>
              </a:ext>
            </a:extLst>
          </p:cNvPr>
          <p:cNvSpPr>
            <a:spLocks noGrp="1"/>
          </p:cNvSpPr>
          <p:nvPr>
            <p:ph type="title" idx="4294967295"/>
          </p:nvPr>
        </p:nvSpPr>
        <p:spPr>
          <a:xfrm>
            <a:off x="1205031" y="133199"/>
            <a:ext cx="9685267" cy="1353784"/>
          </a:xfrm>
        </p:spPr>
        <p:txBody>
          <a:bodyPr vert="horz" lIns="91416" tIns="45708" rIns="91416" bIns="45708" rtlCol="0" anchor="ctr">
            <a:normAutofit/>
          </a:bodyPr>
          <a:lstStyle/>
          <a:p>
            <a:pPr algn="ctr"/>
            <a:r>
              <a:rPr lang="en-US" spc="200">
                <a:solidFill>
                  <a:srgbClr val="2E2B21"/>
                </a:solidFill>
              </a:rPr>
              <a:t>NON-ACADEMIC SKILLS?</a:t>
            </a:r>
          </a:p>
        </p:txBody>
      </p:sp>
    </p:spTree>
    <p:extLst>
      <p:ext uri="{BB962C8B-B14F-4D97-AF65-F5344CB8AC3E}">
        <p14:creationId xmlns:p14="http://schemas.microsoft.com/office/powerpoint/2010/main" val="3687227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93"/>
            <a:ext cx="12188825" cy="457081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99" y="644193"/>
            <a:ext cx="10902226" cy="5569615"/>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4" name="Picture 3">
            <a:extLst>
              <a:ext uri="{FF2B5EF4-FFF2-40B4-BE49-F238E27FC236}">
                <a16:creationId xmlns:a16="http://schemas.microsoft.com/office/drawing/2014/main" id="{2C9F7B93-DE10-403B-B9EC-7985FB90AC72}"/>
              </a:ext>
            </a:extLst>
          </p:cNvPr>
          <p:cNvPicPr>
            <a:picLocks noChangeAspect="1"/>
          </p:cNvPicPr>
          <p:nvPr/>
        </p:nvPicPr>
        <p:blipFill>
          <a:blip r:embed="rId3"/>
          <a:stretch>
            <a:fillRect/>
          </a:stretch>
        </p:blipFill>
        <p:spPr>
          <a:xfrm>
            <a:off x="2730332" y="805017"/>
            <a:ext cx="6728158" cy="5247964"/>
          </a:xfrm>
          <a:prstGeom prst="rect">
            <a:avLst/>
          </a:prstGeom>
        </p:spPr>
      </p:pic>
    </p:spTree>
    <p:extLst>
      <p:ext uri="{BB962C8B-B14F-4D97-AF65-F5344CB8AC3E}">
        <p14:creationId xmlns:p14="http://schemas.microsoft.com/office/powerpoint/2010/main" val="1548466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93"/>
            <a:ext cx="12188825" cy="457081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9">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99" y="644193"/>
            <a:ext cx="10902226" cy="5569615"/>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3" name="Picture 2">
            <a:extLst>
              <a:ext uri="{FF2B5EF4-FFF2-40B4-BE49-F238E27FC236}">
                <a16:creationId xmlns:a16="http://schemas.microsoft.com/office/drawing/2014/main" id="{AB168ADE-2A27-41CB-D645-4EACE81A4F00}"/>
              </a:ext>
            </a:extLst>
          </p:cNvPr>
          <p:cNvPicPr>
            <a:picLocks noChangeAspect="1"/>
          </p:cNvPicPr>
          <p:nvPr/>
        </p:nvPicPr>
        <p:blipFill>
          <a:blip r:embed="rId3"/>
          <a:stretch>
            <a:fillRect/>
          </a:stretch>
        </p:blipFill>
        <p:spPr>
          <a:xfrm>
            <a:off x="4198585" y="805017"/>
            <a:ext cx="3791653" cy="5247964"/>
          </a:xfrm>
          <a:prstGeom prst="rect">
            <a:avLst/>
          </a:prstGeom>
        </p:spPr>
      </p:pic>
    </p:spTree>
    <p:extLst>
      <p:ext uri="{BB962C8B-B14F-4D97-AF65-F5344CB8AC3E}">
        <p14:creationId xmlns:p14="http://schemas.microsoft.com/office/powerpoint/2010/main" val="3281109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35ED267-4587-D324-A543-0D7894122D15}"/>
              </a:ext>
            </a:extLst>
          </p:cNvPr>
          <p:cNvSpPr>
            <a:spLocks noGrp="1"/>
          </p:cNvSpPr>
          <p:nvPr>
            <p:ph type="title" idx="4294967295"/>
          </p:nvPr>
        </p:nvSpPr>
        <p:spPr>
          <a:xfrm>
            <a:off x="1552089" y="905884"/>
            <a:ext cx="3778854" cy="1498210"/>
          </a:xfrm>
        </p:spPr>
        <p:txBody>
          <a:bodyPr vert="horz" lIns="91416" tIns="45708" rIns="91416" bIns="45708" rtlCol="0" anchor="ctr">
            <a:normAutofit/>
          </a:bodyPr>
          <a:lstStyle/>
          <a:p>
            <a:r>
              <a:rPr lang="en-US" sz="4399">
                <a:solidFill>
                  <a:srgbClr val="2E2B21"/>
                </a:solidFill>
              </a:rPr>
              <a:t>How will grades be communicated?</a:t>
            </a:r>
          </a:p>
        </p:txBody>
      </p:sp>
      <p:sp>
        <p:nvSpPr>
          <p:cNvPr id="5" name="TextBox 4">
            <a:extLst>
              <a:ext uri="{FF2B5EF4-FFF2-40B4-BE49-F238E27FC236}">
                <a16:creationId xmlns:a16="http://schemas.microsoft.com/office/drawing/2014/main" id="{1D5AAE49-FDC6-FB00-2641-88FA109E6497}"/>
              </a:ext>
            </a:extLst>
          </p:cNvPr>
          <p:cNvSpPr txBox="1"/>
          <p:nvPr/>
        </p:nvSpPr>
        <p:spPr>
          <a:xfrm>
            <a:off x="1675640" y="2688759"/>
            <a:ext cx="3790724" cy="1299219"/>
          </a:xfrm>
          <a:prstGeom prst="rect">
            <a:avLst/>
          </a:prstGeom>
        </p:spPr>
        <p:txBody>
          <a:bodyPr vert="horz" lIns="45708" tIns="45708" rIns="45708" bIns="45708" rtlCol="0">
            <a:normAutofit/>
          </a:bodyPr>
          <a:lstStyle/>
          <a:p>
            <a:pPr defTabSz="914126">
              <a:lnSpc>
                <a:spcPct val="90000"/>
              </a:lnSpc>
              <a:spcAft>
                <a:spcPts val="600"/>
              </a:spcAft>
              <a:buClr>
                <a:schemeClr val="accent2"/>
              </a:buClr>
            </a:pPr>
            <a:r>
              <a:rPr lang="en-US" sz="1799">
                <a:solidFill>
                  <a:srgbClr val="2E2B21"/>
                </a:solidFill>
              </a:rPr>
              <a:t>In between grade reports, student progress can be monitored through the Infinite Campus Parent Portal. Click the image below to set up your account.</a:t>
            </a:r>
          </a:p>
        </p:txBody>
      </p:sp>
      <p:pic>
        <p:nvPicPr>
          <p:cNvPr id="3" name="Picture 2" descr="Text&#10;&#10;Description automatically generated">
            <a:extLst>
              <a:ext uri="{FF2B5EF4-FFF2-40B4-BE49-F238E27FC236}">
                <a16:creationId xmlns:a16="http://schemas.microsoft.com/office/drawing/2014/main" id="{2B61972F-338A-F12C-9E21-69912A9B8761}"/>
              </a:ext>
            </a:extLst>
          </p:cNvPr>
          <p:cNvPicPr>
            <a:picLocks noChangeAspect="1"/>
          </p:cNvPicPr>
          <p:nvPr/>
        </p:nvPicPr>
        <p:blipFill>
          <a:blip r:embed="rId3"/>
          <a:stretch>
            <a:fillRect/>
          </a:stretch>
        </p:blipFill>
        <p:spPr>
          <a:xfrm>
            <a:off x="6853871" y="195224"/>
            <a:ext cx="3763099" cy="6237573"/>
          </a:xfrm>
          <a:prstGeom prst="rect">
            <a:avLst/>
          </a:prstGeom>
        </p:spPr>
      </p:pic>
      <p:pic>
        <p:nvPicPr>
          <p:cNvPr id="2050" name="Picture 2" descr="Infinite Campus">
            <a:hlinkClick r:id="rId4"/>
            <a:extLst>
              <a:ext uri="{FF2B5EF4-FFF2-40B4-BE49-F238E27FC236}">
                <a16:creationId xmlns:a16="http://schemas.microsoft.com/office/drawing/2014/main" id="{DCE2138A-2621-A8AB-514F-91AE1E0DB8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3091" y="4240930"/>
            <a:ext cx="3084564" cy="1509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897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35ED267-4587-D324-A543-0D7894122D15}"/>
              </a:ext>
            </a:extLst>
          </p:cNvPr>
          <p:cNvSpPr>
            <a:spLocks noGrp="1"/>
          </p:cNvSpPr>
          <p:nvPr>
            <p:ph type="title" idx="4294967295"/>
          </p:nvPr>
        </p:nvSpPr>
        <p:spPr>
          <a:xfrm>
            <a:off x="1476040" y="138873"/>
            <a:ext cx="8820607" cy="1035439"/>
          </a:xfrm>
        </p:spPr>
        <p:txBody>
          <a:bodyPr vert="horz" lIns="91416" tIns="45708" rIns="91416" bIns="45708" rtlCol="0" anchor="ctr">
            <a:normAutofit/>
          </a:bodyPr>
          <a:lstStyle/>
          <a:p>
            <a:pPr algn="r"/>
            <a:r>
              <a:rPr lang="en-US">
                <a:solidFill>
                  <a:srgbClr val="2E2B21"/>
                </a:solidFill>
              </a:rPr>
              <a:t>WHERE CAN I FIND more information?</a:t>
            </a:r>
          </a:p>
        </p:txBody>
      </p:sp>
      <p:sp>
        <p:nvSpPr>
          <p:cNvPr id="5" name="TextBox 4">
            <a:extLst>
              <a:ext uri="{FF2B5EF4-FFF2-40B4-BE49-F238E27FC236}">
                <a16:creationId xmlns:a16="http://schemas.microsoft.com/office/drawing/2014/main" id="{1D5AAE49-FDC6-FB00-2641-88FA109E6497}"/>
              </a:ext>
            </a:extLst>
          </p:cNvPr>
          <p:cNvSpPr txBox="1"/>
          <p:nvPr/>
        </p:nvSpPr>
        <p:spPr>
          <a:xfrm>
            <a:off x="1134145" y="1855907"/>
            <a:ext cx="9494620" cy="4626094"/>
          </a:xfrm>
          <a:prstGeom prst="rect">
            <a:avLst/>
          </a:prstGeom>
        </p:spPr>
        <p:txBody>
          <a:bodyPr vert="horz" lIns="45708" tIns="45708" rIns="45708" bIns="45708" rtlCol="0" anchor="ctr">
            <a:normAutofit/>
          </a:bodyPr>
          <a:lstStyle/>
          <a:p>
            <a:pPr defTabSz="914126">
              <a:lnSpc>
                <a:spcPct val="90000"/>
              </a:lnSpc>
              <a:spcAft>
                <a:spcPts val="600"/>
              </a:spcAft>
              <a:buClr>
                <a:schemeClr val="accent2"/>
              </a:buClr>
            </a:pPr>
            <a:r>
              <a:rPr lang="en-US" sz="2799"/>
              <a:t>Infographics by school level (elementary, middle, high) and topic</a:t>
            </a:r>
          </a:p>
          <a:p>
            <a:pPr defTabSz="914126">
              <a:lnSpc>
                <a:spcPct val="90000"/>
              </a:lnSpc>
              <a:spcAft>
                <a:spcPts val="600"/>
              </a:spcAft>
              <a:buClr>
                <a:schemeClr val="accent2"/>
              </a:buClr>
            </a:pPr>
            <a:r>
              <a:rPr lang="en-US" sz="2799"/>
              <a:t>Answers to Frequently Asked Questions</a:t>
            </a:r>
          </a:p>
          <a:p>
            <a:pPr defTabSz="914126">
              <a:lnSpc>
                <a:spcPct val="90000"/>
              </a:lnSpc>
              <a:spcAft>
                <a:spcPts val="600"/>
              </a:spcAft>
              <a:buClr>
                <a:schemeClr val="accent2"/>
              </a:buClr>
            </a:pPr>
            <a:endParaRPr lang="en-US" sz="2799"/>
          </a:p>
          <a:p>
            <a:pPr defTabSz="914126">
              <a:lnSpc>
                <a:spcPct val="90000"/>
              </a:lnSpc>
              <a:spcAft>
                <a:spcPts val="600"/>
              </a:spcAft>
              <a:buClr>
                <a:schemeClr val="accent2"/>
              </a:buClr>
            </a:pPr>
            <a:r>
              <a:rPr lang="en-US" sz="2799"/>
              <a:t>All documents are available in:</a:t>
            </a:r>
          </a:p>
          <a:p>
            <a:pPr marL="285664" indent="-285664" defTabSz="914126">
              <a:lnSpc>
                <a:spcPct val="90000"/>
              </a:lnSpc>
              <a:spcAft>
                <a:spcPts val="600"/>
              </a:spcAft>
              <a:buClr>
                <a:schemeClr val="accent2"/>
              </a:buClr>
              <a:buFont typeface="Arial" panose="020B0604020202020204" pitchFamily="34" charset="0"/>
              <a:buChar char="•"/>
            </a:pPr>
            <a:r>
              <a:rPr lang="en-US" sz="2799"/>
              <a:t>English</a:t>
            </a:r>
          </a:p>
          <a:p>
            <a:pPr marL="285664" indent="-285664" defTabSz="914126">
              <a:lnSpc>
                <a:spcPct val="90000"/>
              </a:lnSpc>
              <a:spcAft>
                <a:spcPts val="600"/>
              </a:spcAft>
              <a:buClr>
                <a:schemeClr val="accent2"/>
              </a:buClr>
              <a:buFont typeface="Arial" panose="020B0604020202020204" pitchFamily="34" charset="0"/>
              <a:buChar char="•"/>
            </a:pPr>
            <a:r>
              <a:rPr lang="en-US" sz="2799"/>
              <a:t>Hindi</a:t>
            </a:r>
          </a:p>
          <a:p>
            <a:pPr marL="285664" indent="-285664" defTabSz="914126">
              <a:lnSpc>
                <a:spcPct val="90000"/>
              </a:lnSpc>
              <a:spcAft>
                <a:spcPts val="600"/>
              </a:spcAft>
              <a:buClr>
                <a:schemeClr val="accent2"/>
              </a:buClr>
              <a:buFont typeface="Arial" panose="020B0604020202020204" pitchFamily="34" charset="0"/>
              <a:buChar char="•"/>
            </a:pPr>
            <a:r>
              <a:rPr lang="en-US" sz="2799"/>
              <a:t>Korean</a:t>
            </a:r>
          </a:p>
          <a:p>
            <a:pPr marL="285664" indent="-285664" defTabSz="914126">
              <a:lnSpc>
                <a:spcPct val="90000"/>
              </a:lnSpc>
              <a:spcAft>
                <a:spcPts val="600"/>
              </a:spcAft>
              <a:buClr>
                <a:schemeClr val="accent2"/>
              </a:buClr>
              <a:buFont typeface="Arial" panose="020B0604020202020204" pitchFamily="34" charset="0"/>
              <a:buChar char="•"/>
            </a:pPr>
            <a:r>
              <a:rPr lang="en-US" sz="2799"/>
              <a:t>Chinese</a:t>
            </a:r>
          </a:p>
          <a:p>
            <a:pPr marL="285664" indent="-285664" defTabSz="914126">
              <a:lnSpc>
                <a:spcPct val="90000"/>
              </a:lnSpc>
              <a:spcAft>
                <a:spcPts val="600"/>
              </a:spcAft>
              <a:buClr>
                <a:schemeClr val="accent2"/>
              </a:buClr>
              <a:buFont typeface="Arial" panose="020B0604020202020204" pitchFamily="34" charset="0"/>
              <a:buChar char="•"/>
            </a:pPr>
            <a:r>
              <a:rPr lang="en-US" sz="2799"/>
              <a:t>Spanish</a:t>
            </a:r>
          </a:p>
          <a:p>
            <a:pPr marL="285664" indent="-285664" defTabSz="914126">
              <a:lnSpc>
                <a:spcPct val="90000"/>
              </a:lnSpc>
              <a:spcAft>
                <a:spcPts val="600"/>
              </a:spcAft>
              <a:buClr>
                <a:schemeClr val="accent2"/>
              </a:buClr>
              <a:buFont typeface="Arial" panose="020B0604020202020204" pitchFamily="34" charset="0"/>
              <a:buChar char="•"/>
            </a:pPr>
            <a:r>
              <a:rPr lang="en-US" sz="2799"/>
              <a:t>Please reach out if we can assist with another language.</a:t>
            </a:r>
          </a:p>
        </p:txBody>
      </p:sp>
      <p:sp>
        <p:nvSpPr>
          <p:cNvPr id="16" name="TextBox 15">
            <a:extLst>
              <a:ext uri="{FF2B5EF4-FFF2-40B4-BE49-F238E27FC236}">
                <a16:creationId xmlns:a16="http://schemas.microsoft.com/office/drawing/2014/main" id="{77AAB5D2-213C-0FDF-B439-3ECABE4862C0}"/>
              </a:ext>
            </a:extLst>
          </p:cNvPr>
          <p:cNvSpPr txBox="1"/>
          <p:nvPr/>
        </p:nvSpPr>
        <p:spPr>
          <a:xfrm>
            <a:off x="3046161" y="1088860"/>
            <a:ext cx="5924017" cy="523084"/>
          </a:xfrm>
          <a:prstGeom prst="rect">
            <a:avLst/>
          </a:prstGeom>
          <a:noFill/>
        </p:spPr>
        <p:txBody>
          <a:bodyPr wrap="square" lIns="91416" tIns="45708" rIns="91416" bIns="45708" anchor="t">
            <a:spAutoFit/>
          </a:bodyPr>
          <a:lstStyle/>
          <a:p>
            <a:pPr algn="ctr"/>
            <a:r>
              <a:rPr lang="en-US" sz="2799">
                <a:solidFill>
                  <a:srgbClr val="030FFC"/>
                </a:solidFill>
                <a:hlinkClick r:id="rId3">
                  <a:extLst>
                    <a:ext uri="{A12FA001-AC4F-418D-AE19-62706E023703}">
                      <ahyp:hlinkClr xmlns:ahyp="http://schemas.microsoft.com/office/drawing/2018/hyperlinkcolor" val="tx"/>
                    </a:ext>
                  </a:extLst>
                </a:hlinkClick>
              </a:rPr>
              <a:t>fultonschools.org/gradingandreporting</a:t>
            </a:r>
          </a:p>
        </p:txBody>
      </p:sp>
      <p:pic>
        <p:nvPicPr>
          <p:cNvPr id="2" name="Picture 1" descr="A qr code with black squares&#10;&#10;Description automatically generated">
            <a:extLst>
              <a:ext uri="{FF2B5EF4-FFF2-40B4-BE49-F238E27FC236}">
                <a16:creationId xmlns:a16="http://schemas.microsoft.com/office/drawing/2014/main" id="{124B2DFF-93BF-F099-F7AF-656AF7C4F1F8}"/>
              </a:ext>
            </a:extLst>
          </p:cNvPr>
          <p:cNvPicPr>
            <a:picLocks noChangeAspect="1"/>
          </p:cNvPicPr>
          <p:nvPr/>
        </p:nvPicPr>
        <p:blipFill>
          <a:blip r:embed="rId4"/>
          <a:stretch>
            <a:fillRect/>
          </a:stretch>
        </p:blipFill>
        <p:spPr>
          <a:xfrm>
            <a:off x="7775570" y="2727797"/>
            <a:ext cx="2842904" cy="2842904"/>
          </a:xfrm>
          <a:prstGeom prst="rect">
            <a:avLst/>
          </a:prstGeom>
        </p:spPr>
      </p:pic>
    </p:spTree>
    <p:extLst>
      <p:ext uri="{BB962C8B-B14F-4D97-AF65-F5344CB8AC3E}">
        <p14:creationId xmlns:p14="http://schemas.microsoft.com/office/powerpoint/2010/main" val="483351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96DF8-E78B-B43D-1DE4-19C3989A4527}"/>
              </a:ext>
            </a:extLst>
          </p:cNvPr>
          <p:cNvSpPr>
            <a:spLocks noGrp="1"/>
          </p:cNvSpPr>
          <p:nvPr>
            <p:ph type="ctrTitle" idx="4294967295"/>
          </p:nvPr>
        </p:nvSpPr>
        <p:spPr>
          <a:xfrm>
            <a:off x="0" y="4958952"/>
            <a:ext cx="12202675" cy="1463294"/>
          </a:xfrm>
        </p:spPr>
        <p:txBody>
          <a:bodyPr>
            <a:normAutofit/>
          </a:bodyPr>
          <a:lstStyle/>
          <a:p>
            <a:pPr algn="ctr"/>
            <a:r>
              <a:rPr lang="en-US">
                <a:solidFill>
                  <a:srgbClr val="2E2B21"/>
                </a:solidFill>
              </a:rPr>
              <a:t>POSITIVE BEHAVIOR </a:t>
            </a:r>
            <a:br>
              <a:rPr lang="en-US">
                <a:solidFill>
                  <a:srgbClr val="2E2B21"/>
                </a:solidFill>
              </a:rPr>
            </a:br>
            <a:r>
              <a:rPr lang="en-US">
                <a:solidFill>
                  <a:srgbClr val="2E2B21"/>
                </a:solidFill>
              </a:rPr>
              <a:t>INTERVENTION &amp; SUPPORTs</a:t>
            </a:r>
          </a:p>
        </p:txBody>
      </p:sp>
      <p:pic>
        <p:nvPicPr>
          <p:cNvPr id="17" name="Graphic 16">
            <a:extLst>
              <a:ext uri="{FF2B5EF4-FFF2-40B4-BE49-F238E27FC236}">
                <a16:creationId xmlns:a16="http://schemas.microsoft.com/office/drawing/2014/main" id="{804A9B05-F711-DBD9-7FF5-CFF98878B8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64790" y="640807"/>
            <a:ext cx="8653442" cy="3305596"/>
          </a:xfrm>
          <a:prstGeom prst="rect">
            <a:avLst/>
          </a:prstGeom>
        </p:spPr>
      </p:pic>
    </p:spTree>
    <p:extLst>
      <p:ext uri="{BB962C8B-B14F-4D97-AF65-F5344CB8AC3E}">
        <p14:creationId xmlns:p14="http://schemas.microsoft.com/office/powerpoint/2010/main" val="205523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7B4FA7-502D-4F5F-ABB9-9BCAF0C48D1E}"/>
              </a:ext>
            </a:extLst>
          </p:cNvPr>
          <p:cNvSpPr>
            <a:spLocks noGrp="1"/>
          </p:cNvSpPr>
          <p:nvPr>
            <p:ph type="title" idx="4294967295"/>
          </p:nvPr>
        </p:nvSpPr>
        <p:spPr>
          <a:xfrm>
            <a:off x="567888" y="988206"/>
            <a:ext cx="3132909" cy="722558"/>
          </a:xfrm>
        </p:spPr>
        <p:txBody>
          <a:bodyPr>
            <a:normAutofit/>
          </a:bodyPr>
          <a:lstStyle/>
          <a:p>
            <a:r>
              <a:rPr lang="en-US" sz="3999"/>
              <a:t>What is pbis?</a:t>
            </a:r>
          </a:p>
        </p:txBody>
      </p:sp>
      <p:sp>
        <p:nvSpPr>
          <p:cNvPr id="5" name="Content Placeholder 4">
            <a:extLst>
              <a:ext uri="{FF2B5EF4-FFF2-40B4-BE49-F238E27FC236}">
                <a16:creationId xmlns:a16="http://schemas.microsoft.com/office/drawing/2014/main" id="{F94300F8-9237-4D60-B72E-55AF3FDFD72B}"/>
              </a:ext>
            </a:extLst>
          </p:cNvPr>
          <p:cNvSpPr>
            <a:spLocks noGrp="1"/>
          </p:cNvSpPr>
          <p:nvPr>
            <p:ph idx="4294967295"/>
          </p:nvPr>
        </p:nvSpPr>
        <p:spPr>
          <a:xfrm>
            <a:off x="567888" y="2286298"/>
            <a:ext cx="3132909" cy="1881276"/>
          </a:xfrm>
        </p:spPr>
        <p:txBody>
          <a:bodyPr vert="horz" lIns="45708" tIns="45708" rIns="45708" bIns="45708" rtlCol="0" anchor="t">
            <a:normAutofit/>
          </a:bodyPr>
          <a:lstStyle/>
          <a:p>
            <a:r>
              <a:rPr lang="en-US" sz="1799"/>
              <a:t>PBIS is an evidence-based, data-driven framework proven to reduce disciplinary incidents, increase a school’s sense of safety, and support improved academic outcomes.</a:t>
            </a:r>
            <a:endParaRPr lang="en-US"/>
          </a:p>
        </p:txBody>
      </p:sp>
      <p:pic>
        <p:nvPicPr>
          <p:cNvPr id="2" name="Picture 5">
            <a:extLst>
              <a:ext uri="{FF2B5EF4-FFF2-40B4-BE49-F238E27FC236}">
                <a16:creationId xmlns:a16="http://schemas.microsoft.com/office/drawing/2014/main" id="{F457EA90-F7C1-3B7E-10C8-7E00FE42A3EB}"/>
              </a:ext>
            </a:extLst>
          </p:cNvPr>
          <p:cNvPicPr>
            <a:picLocks noChangeAspect="1"/>
          </p:cNvPicPr>
          <p:nvPr/>
        </p:nvPicPr>
        <p:blipFill>
          <a:blip r:embed="rId2"/>
          <a:stretch>
            <a:fillRect/>
          </a:stretch>
        </p:blipFill>
        <p:spPr>
          <a:xfrm>
            <a:off x="4355457" y="734702"/>
            <a:ext cx="7522413" cy="5639644"/>
          </a:xfrm>
          <a:prstGeom prst="rect">
            <a:avLst/>
          </a:prstGeom>
        </p:spPr>
      </p:pic>
    </p:spTree>
    <p:extLst>
      <p:ext uri="{BB962C8B-B14F-4D97-AF65-F5344CB8AC3E}">
        <p14:creationId xmlns:p14="http://schemas.microsoft.com/office/powerpoint/2010/main" val="1588547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7B4FA7-502D-4F5F-ABB9-9BCAF0C48D1E}"/>
              </a:ext>
            </a:extLst>
          </p:cNvPr>
          <p:cNvSpPr>
            <a:spLocks noGrp="1"/>
          </p:cNvSpPr>
          <p:nvPr>
            <p:ph type="title" idx="4294967295"/>
          </p:nvPr>
        </p:nvSpPr>
        <p:spPr>
          <a:xfrm>
            <a:off x="1080374" y="461870"/>
            <a:ext cx="3132909" cy="1498210"/>
          </a:xfrm>
        </p:spPr>
        <p:txBody>
          <a:bodyPr>
            <a:normAutofit fontScale="90000"/>
          </a:bodyPr>
          <a:lstStyle/>
          <a:p>
            <a:r>
              <a:rPr lang="en-US" sz="3999"/>
              <a:t>How do we teach PBIS expectations?</a:t>
            </a:r>
          </a:p>
        </p:txBody>
      </p:sp>
      <p:sp>
        <p:nvSpPr>
          <p:cNvPr id="5" name="Content Placeholder 4">
            <a:extLst>
              <a:ext uri="{FF2B5EF4-FFF2-40B4-BE49-F238E27FC236}">
                <a16:creationId xmlns:a16="http://schemas.microsoft.com/office/drawing/2014/main" id="{F94300F8-9237-4D60-B72E-55AF3FDFD72B}"/>
              </a:ext>
            </a:extLst>
          </p:cNvPr>
          <p:cNvSpPr>
            <a:spLocks noGrp="1"/>
          </p:cNvSpPr>
          <p:nvPr>
            <p:ph idx="4294967295"/>
          </p:nvPr>
        </p:nvSpPr>
        <p:spPr>
          <a:xfrm>
            <a:off x="1080374" y="1960080"/>
            <a:ext cx="4359727" cy="4204192"/>
          </a:xfrm>
          <a:ln w="60325">
            <a:solidFill>
              <a:srgbClr val="0070C0"/>
            </a:solidFill>
          </a:ln>
        </p:spPr>
        <p:txBody>
          <a:bodyPr vert="horz" lIns="45708" tIns="45708" rIns="45708" bIns="45708" rtlCol="0" anchor="t">
            <a:normAutofit fontScale="92500" lnSpcReduction="10000"/>
          </a:bodyPr>
          <a:lstStyle/>
          <a:p>
            <a:endParaRPr lang="en-US" sz="100"/>
          </a:p>
          <a:p>
            <a:pPr algn="ctr"/>
            <a:r>
              <a:rPr lang="en-US" sz="1799"/>
              <a:t>Students worked together to determine what </a:t>
            </a:r>
          </a:p>
          <a:p>
            <a:pPr algn="ctr"/>
            <a:r>
              <a:rPr lang="en-US" sz="2799" b="1">
                <a:solidFill>
                  <a:srgbClr val="FF0000"/>
                </a:solidFill>
              </a:rPr>
              <a:t>Respectful</a:t>
            </a:r>
          </a:p>
          <a:p>
            <a:pPr algn="ctr"/>
            <a:r>
              <a:rPr lang="en-US" sz="2799" b="1">
                <a:solidFill>
                  <a:srgbClr val="FF0000"/>
                </a:solidFill>
              </a:rPr>
              <a:t>Responsible</a:t>
            </a:r>
          </a:p>
          <a:p>
            <a:pPr algn="ctr"/>
            <a:r>
              <a:rPr lang="en-US" sz="2799" b="1">
                <a:solidFill>
                  <a:srgbClr val="FF0000"/>
                </a:solidFill>
              </a:rPr>
              <a:t>Ready to Learn </a:t>
            </a:r>
          </a:p>
          <a:p>
            <a:pPr algn="ctr"/>
            <a:r>
              <a:rPr lang="en-US" sz="1799"/>
              <a:t>behavior </a:t>
            </a:r>
            <a:r>
              <a:rPr lang="en-US" sz="2399" b="1">
                <a:solidFill>
                  <a:srgbClr val="0070C0"/>
                </a:solidFill>
              </a:rPr>
              <a:t>LOOKS </a:t>
            </a:r>
            <a:r>
              <a:rPr lang="en-US" sz="1799"/>
              <a:t>and </a:t>
            </a:r>
            <a:r>
              <a:rPr lang="en-US" sz="2399" b="1">
                <a:solidFill>
                  <a:srgbClr val="0070C0"/>
                </a:solidFill>
              </a:rPr>
              <a:t>SOUNDS</a:t>
            </a:r>
            <a:r>
              <a:rPr lang="en-US" sz="1799"/>
              <a:t> like.</a:t>
            </a:r>
          </a:p>
          <a:p>
            <a:pPr algn="ctr"/>
            <a:endParaRPr lang="en-US" sz="300"/>
          </a:p>
          <a:p>
            <a:pPr algn="ctr"/>
            <a:r>
              <a:rPr lang="en-US" sz="1799"/>
              <a:t>We then, as a class, created</a:t>
            </a:r>
          </a:p>
          <a:p>
            <a:pPr algn="ctr"/>
            <a:r>
              <a:rPr lang="en-US" sz="2399" b="1">
                <a:solidFill>
                  <a:srgbClr val="FF0000"/>
                </a:solidFill>
              </a:rPr>
              <a:t>‘I promise….’ statements </a:t>
            </a:r>
          </a:p>
          <a:p>
            <a:pPr algn="ctr"/>
            <a:r>
              <a:rPr lang="en-US" sz="1799"/>
              <a:t>to help us remember how to display the best Bobcat behavior we can while at school.</a:t>
            </a:r>
            <a:endParaRPr lang="en-US"/>
          </a:p>
        </p:txBody>
      </p:sp>
      <p:pic>
        <p:nvPicPr>
          <p:cNvPr id="1026" name="Picture 2">
            <a:extLst>
              <a:ext uri="{FF2B5EF4-FFF2-40B4-BE49-F238E27FC236}">
                <a16:creationId xmlns:a16="http://schemas.microsoft.com/office/drawing/2014/main" id="{95ECEE7F-51E9-6B98-C197-561C38AC92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2071" y="213274"/>
            <a:ext cx="5012662" cy="6431452"/>
          </a:xfrm>
          <a:prstGeom prst="rect">
            <a:avLst/>
          </a:prstGeom>
          <a:noFill/>
          <a:ln w="88900">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033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7B4FA7-502D-4F5F-ABB9-9BCAF0C48D1E}"/>
              </a:ext>
            </a:extLst>
          </p:cNvPr>
          <p:cNvSpPr>
            <a:spLocks noGrp="1"/>
          </p:cNvSpPr>
          <p:nvPr>
            <p:ph type="title" idx="4294967295"/>
          </p:nvPr>
        </p:nvSpPr>
        <p:spPr>
          <a:xfrm>
            <a:off x="789503" y="586528"/>
            <a:ext cx="3778854" cy="1498210"/>
          </a:xfrm>
        </p:spPr>
        <p:txBody>
          <a:bodyPr>
            <a:normAutofit/>
          </a:bodyPr>
          <a:lstStyle/>
          <a:p>
            <a:r>
              <a:rPr lang="en-US">
                <a:solidFill>
                  <a:srgbClr val="2E2B21"/>
                </a:solidFill>
              </a:rPr>
              <a:t>Student &amp; class recognition</a:t>
            </a:r>
          </a:p>
        </p:txBody>
      </p:sp>
      <p:sp>
        <p:nvSpPr>
          <p:cNvPr id="5" name="Content Placeholder 4">
            <a:extLst>
              <a:ext uri="{FF2B5EF4-FFF2-40B4-BE49-F238E27FC236}">
                <a16:creationId xmlns:a16="http://schemas.microsoft.com/office/drawing/2014/main" id="{F94300F8-9237-4D60-B72E-55AF3FDFD72B}"/>
              </a:ext>
            </a:extLst>
          </p:cNvPr>
          <p:cNvSpPr>
            <a:spLocks noGrp="1"/>
          </p:cNvSpPr>
          <p:nvPr>
            <p:ph idx="4294967295"/>
          </p:nvPr>
        </p:nvSpPr>
        <p:spPr>
          <a:xfrm>
            <a:off x="789503" y="2286298"/>
            <a:ext cx="3778854" cy="4094683"/>
          </a:xfrm>
        </p:spPr>
        <p:txBody>
          <a:bodyPr vert="horz" lIns="45708" tIns="45708" rIns="45708" bIns="45708" rtlCol="0" anchor="t">
            <a:normAutofit lnSpcReduction="10000"/>
          </a:bodyPr>
          <a:lstStyle/>
          <a:p>
            <a:r>
              <a:rPr lang="en-US" sz="1999">
                <a:solidFill>
                  <a:srgbClr val="2E2B21"/>
                </a:solidFill>
              </a:rPr>
              <a:t>Students and classes are rewarded and recognized for strong Bobcat behavior.</a:t>
            </a:r>
          </a:p>
          <a:p>
            <a:pPr marL="264716" lvl="1"/>
            <a:r>
              <a:rPr lang="en-US" sz="1999">
                <a:solidFill>
                  <a:srgbClr val="2E2B21"/>
                </a:solidFill>
              </a:rPr>
              <a:t>PURRR Points</a:t>
            </a:r>
          </a:p>
          <a:p>
            <a:pPr marL="264716" lvl="1"/>
            <a:r>
              <a:rPr lang="en-US" sz="1999">
                <a:solidFill>
                  <a:srgbClr val="2E2B21"/>
                </a:solidFill>
              </a:rPr>
              <a:t>Class Store</a:t>
            </a:r>
          </a:p>
          <a:p>
            <a:pPr marL="264716" lvl="1"/>
            <a:r>
              <a:rPr lang="en-US" sz="1999">
                <a:solidFill>
                  <a:srgbClr val="2E2B21"/>
                </a:solidFill>
              </a:rPr>
              <a:t>PawMart School Store</a:t>
            </a:r>
          </a:p>
          <a:p>
            <a:pPr marL="264716" lvl="1"/>
            <a:r>
              <a:rPr lang="en-US" sz="1999">
                <a:solidFill>
                  <a:srgbClr val="2E2B21"/>
                </a:solidFill>
              </a:rPr>
              <a:t>Hallway Heroes</a:t>
            </a:r>
          </a:p>
          <a:p>
            <a:pPr marL="264716" lvl="1"/>
            <a:r>
              <a:rPr lang="en-US" sz="1999">
                <a:solidFill>
                  <a:srgbClr val="2E2B21"/>
                </a:solidFill>
              </a:rPr>
              <a:t>Golden Spoon</a:t>
            </a:r>
          </a:p>
          <a:p>
            <a:pPr marL="264716" lvl="1"/>
            <a:endParaRPr lang="en-US" sz="1200">
              <a:solidFill>
                <a:srgbClr val="2E2B21"/>
              </a:solidFill>
            </a:endParaRPr>
          </a:p>
          <a:p>
            <a:pPr marL="264716" lvl="1"/>
            <a:endParaRPr lang="en-US" sz="1100">
              <a:solidFill>
                <a:srgbClr val="2E2B21"/>
              </a:solidFill>
            </a:endParaRPr>
          </a:p>
          <a:p>
            <a:pPr>
              <a:buFont typeface="Tw Cen MT" pitchFamily="18" charset="2"/>
              <a:buChar char=" "/>
            </a:pPr>
            <a:r>
              <a:rPr lang="en-US" sz="1999">
                <a:solidFill>
                  <a:srgbClr val="2E2B21"/>
                </a:solidFill>
              </a:rPr>
              <a:t>Your child can access his or her PURRR Points via the PBIS Rewards icon in Classlink. Parents, be sure to add to the app to your phone, too!</a:t>
            </a:r>
          </a:p>
          <a:p>
            <a:endParaRPr lang="en-US" sz="1999">
              <a:solidFill>
                <a:srgbClr val="2E2B21"/>
              </a:solidFill>
            </a:endParaRPr>
          </a:p>
        </p:txBody>
      </p:sp>
      <p:pic>
        <p:nvPicPr>
          <p:cNvPr id="3074" name="Picture 2" descr="PBIS Rewards / PBIS Rewards Description">
            <a:extLst>
              <a:ext uri="{FF2B5EF4-FFF2-40B4-BE49-F238E27FC236}">
                <a16:creationId xmlns:a16="http://schemas.microsoft.com/office/drawing/2014/main" id="{2A4E6632-4A07-A61B-7DEE-4914A6C02B6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24162" y="1047996"/>
            <a:ext cx="4333283" cy="18135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90C68B2D-AC53-4AB5-80F4-055D769721F9}"/>
              </a:ext>
            </a:extLst>
          </p:cNvPr>
          <p:cNvPicPr>
            <a:picLocks noChangeAspect="1"/>
          </p:cNvPicPr>
          <p:nvPr/>
        </p:nvPicPr>
        <p:blipFill>
          <a:blip r:embed="rId3"/>
          <a:stretch>
            <a:fillRect/>
          </a:stretch>
        </p:blipFill>
        <p:spPr>
          <a:xfrm>
            <a:off x="9824187" y="3999178"/>
            <a:ext cx="2126857" cy="2834321"/>
          </a:xfrm>
          <a:prstGeom prst="rect">
            <a:avLst/>
          </a:prstGeom>
        </p:spPr>
      </p:pic>
      <p:sp>
        <p:nvSpPr>
          <p:cNvPr id="8" name="Rectangle: Rounded Corners 7">
            <a:extLst>
              <a:ext uri="{FF2B5EF4-FFF2-40B4-BE49-F238E27FC236}">
                <a16:creationId xmlns:a16="http://schemas.microsoft.com/office/drawing/2014/main" id="{72A664F2-5F4A-FBEA-BD85-DB096C8E1F5B}"/>
              </a:ext>
            </a:extLst>
          </p:cNvPr>
          <p:cNvSpPr/>
          <p:nvPr/>
        </p:nvSpPr>
        <p:spPr>
          <a:xfrm>
            <a:off x="9613902" y="397953"/>
            <a:ext cx="2383636" cy="1449731"/>
          </a:xfrm>
          <a:prstGeom prst="roundRect">
            <a:avLst/>
          </a:prstGeom>
          <a:solidFill>
            <a:schemeClr val="bg1"/>
          </a:solid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199">
                <a:solidFill>
                  <a:schemeClr val="tx1"/>
                </a:solidFill>
                <a:latin typeface="Bernard MT Condensed" panose="02050806060905020404" pitchFamily="18" charset="0"/>
              </a:rPr>
              <a:t>Class Store</a:t>
            </a:r>
          </a:p>
        </p:txBody>
      </p:sp>
      <p:sp>
        <p:nvSpPr>
          <p:cNvPr id="9" name="Rectangle: Rounded Corners 8">
            <a:extLst>
              <a:ext uri="{FF2B5EF4-FFF2-40B4-BE49-F238E27FC236}">
                <a16:creationId xmlns:a16="http://schemas.microsoft.com/office/drawing/2014/main" id="{F9A5A2B4-4B65-D2AF-05AA-BCC018375559}"/>
              </a:ext>
            </a:extLst>
          </p:cNvPr>
          <p:cNvSpPr/>
          <p:nvPr/>
        </p:nvSpPr>
        <p:spPr>
          <a:xfrm>
            <a:off x="9635674" y="2117308"/>
            <a:ext cx="2383636" cy="1449731"/>
          </a:xfrm>
          <a:prstGeom prst="roundRect">
            <a:avLst/>
          </a:prstGeom>
          <a:solidFill>
            <a:schemeClr val="bg1"/>
          </a:solid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199">
                <a:solidFill>
                  <a:schemeClr val="tx1"/>
                </a:solidFill>
                <a:latin typeface="Bernard MT Condensed" panose="02050806060905020404" pitchFamily="18" charset="0"/>
              </a:rPr>
              <a:t>PawMart</a:t>
            </a:r>
          </a:p>
        </p:txBody>
      </p:sp>
      <p:pic>
        <p:nvPicPr>
          <p:cNvPr id="11" name="Picture 10">
            <a:extLst>
              <a:ext uri="{FF2B5EF4-FFF2-40B4-BE49-F238E27FC236}">
                <a16:creationId xmlns:a16="http://schemas.microsoft.com/office/drawing/2014/main" id="{9DA250B9-3A5D-0A54-0A38-E3470AD417CB}"/>
              </a:ext>
            </a:extLst>
          </p:cNvPr>
          <p:cNvPicPr>
            <a:picLocks noChangeAspect="1"/>
          </p:cNvPicPr>
          <p:nvPr/>
        </p:nvPicPr>
        <p:blipFill>
          <a:blip r:embed="rId4"/>
          <a:stretch>
            <a:fillRect/>
          </a:stretch>
        </p:blipFill>
        <p:spPr>
          <a:xfrm>
            <a:off x="5788770" y="4163436"/>
            <a:ext cx="3312194" cy="2526668"/>
          </a:xfrm>
          <a:prstGeom prst="rect">
            <a:avLst/>
          </a:prstGeom>
        </p:spPr>
      </p:pic>
    </p:spTree>
    <p:extLst>
      <p:ext uri="{BB962C8B-B14F-4D97-AF65-F5344CB8AC3E}">
        <p14:creationId xmlns:p14="http://schemas.microsoft.com/office/powerpoint/2010/main" val="93343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7DEDD00-5E71-418B-9C3C-9B71B0182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1" y="0"/>
            <a:ext cx="12226776" cy="6856214"/>
            <a:chOff x="-15736" y="0"/>
            <a:chExt cx="12229962" cy="6856214"/>
          </a:xfrm>
        </p:grpSpPr>
        <p:pic>
          <p:nvPicPr>
            <p:cNvPr id="10" name="Picture 9">
              <a:extLst>
                <a:ext uri="{FF2B5EF4-FFF2-40B4-BE49-F238E27FC236}">
                  <a16:creationId xmlns:a16="http://schemas.microsoft.com/office/drawing/2014/main" id="{F08AA894-60A7-4A09-919E-54EF7C3EC8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44680684-9D82-4E2B-9E9A-778390DA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E28899EB-8201-46DC-A208-67136E6BA1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3" name="Picture 12">
              <a:extLst>
                <a:ext uri="{FF2B5EF4-FFF2-40B4-BE49-F238E27FC236}">
                  <a16:creationId xmlns:a16="http://schemas.microsoft.com/office/drawing/2014/main" id="{58681DBB-DB5A-40DF-8333-C7E1C945B5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1295064" y="982132"/>
            <a:ext cx="9598696" cy="1303867"/>
          </a:xfrm>
        </p:spPr>
        <p:txBody>
          <a:bodyPr>
            <a:normAutofit/>
          </a:bodyPr>
          <a:lstStyle/>
          <a:p>
            <a:r>
              <a:rPr lang="en-US">
                <a:solidFill>
                  <a:srgbClr val="262626"/>
                </a:solidFill>
              </a:rPr>
              <a:t>Routines</a:t>
            </a:r>
          </a:p>
        </p:txBody>
      </p:sp>
      <p:graphicFrame>
        <p:nvGraphicFramePr>
          <p:cNvPr id="5" name="Content Placeholder 2">
            <a:extLst>
              <a:ext uri="{FF2B5EF4-FFF2-40B4-BE49-F238E27FC236}">
                <a16:creationId xmlns:a16="http://schemas.microsoft.com/office/drawing/2014/main" id="{5696AA4C-B806-600B-EECA-036D21C8E5D6}"/>
              </a:ext>
            </a:extLst>
          </p:cNvPr>
          <p:cNvGraphicFramePr>
            <a:graphicFrameLocks noGrp="1"/>
          </p:cNvGraphicFramePr>
          <p:nvPr>
            <p:ph idx="1"/>
            <p:extLst>
              <p:ext uri="{D42A27DB-BD31-4B8C-83A1-F6EECF244321}">
                <p14:modId xmlns:p14="http://schemas.microsoft.com/office/powerpoint/2010/main" val="299626163"/>
              </p:ext>
            </p:extLst>
          </p:nvPr>
        </p:nvGraphicFramePr>
        <p:xfrm>
          <a:off x="1295063" y="2675822"/>
          <a:ext cx="9598697" cy="2985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1996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15CAE-44A2-B1A2-D079-5D97626A884E}"/>
              </a:ext>
            </a:extLst>
          </p:cNvPr>
          <p:cNvSpPr>
            <a:spLocks noGrp="1"/>
          </p:cNvSpPr>
          <p:nvPr>
            <p:ph type="ctrTitle"/>
          </p:nvPr>
        </p:nvSpPr>
        <p:spPr/>
        <p:txBody>
          <a:bodyPr/>
          <a:lstStyle/>
          <a:p>
            <a:r>
              <a:rPr lang="en-US" sz="5350" dirty="0"/>
              <a:t>Welcome to 2023-2024</a:t>
            </a:r>
            <a:br>
              <a:rPr lang="en-US" sz="5350" dirty="0"/>
            </a:br>
            <a:r>
              <a:rPr lang="en-US" sz="5350" dirty="0"/>
              <a:t> Curriculum Night</a:t>
            </a:r>
          </a:p>
        </p:txBody>
      </p:sp>
      <p:sp>
        <p:nvSpPr>
          <p:cNvPr id="3" name="Subtitle 2">
            <a:extLst>
              <a:ext uri="{FF2B5EF4-FFF2-40B4-BE49-F238E27FC236}">
                <a16:creationId xmlns:a16="http://schemas.microsoft.com/office/drawing/2014/main" id="{C8B572C1-5A0F-84C0-601A-C3028ECB6633}"/>
              </a:ext>
            </a:extLst>
          </p:cNvPr>
          <p:cNvSpPr>
            <a:spLocks noGrp="1"/>
          </p:cNvSpPr>
          <p:nvPr>
            <p:ph type="subTitle" idx="1"/>
          </p:nvPr>
        </p:nvSpPr>
        <p:spPr/>
        <p:txBody>
          <a:bodyPr>
            <a:normAutofit/>
          </a:bodyPr>
          <a:lstStyle/>
          <a:p>
            <a:r>
              <a:rPr lang="en-US" dirty="0">
                <a:hlinkClick r:id="rId3"/>
              </a:rPr>
              <a:t>welcome video</a:t>
            </a:r>
            <a:endParaRPr lang="en-US" dirty="0"/>
          </a:p>
        </p:txBody>
      </p:sp>
    </p:spTree>
    <p:extLst>
      <p:ext uri="{BB962C8B-B14F-4D97-AF65-F5344CB8AC3E}">
        <p14:creationId xmlns:p14="http://schemas.microsoft.com/office/powerpoint/2010/main" val="331969630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Student Success</a:t>
            </a:r>
          </a:p>
        </p:txBody>
      </p:sp>
      <p:sp>
        <p:nvSpPr>
          <p:cNvPr id="5" name="Text Placeholder 4"/>
          <p:cNvSpPr>
            <a:spLocks noGrp="1"/>
          </p:cNvSpPr>
          <p:nvPr>
            <p:ph type="body" idx="1"/>
          </p:nvPr>
        </p:nvSpPr>
        <p:spPr>
          <a:xfrm>
            <a:off x="1371242" y="1679761"/>
            <a:ext cx="4442827" cy="823912"/>
          </a:xfrm>
        </p:spPr>
        <p:txBody>
          <a:bodyPr/>
          <a:lstStyle/>
          <a:p>
            <a:r>
              <a:rPr lang="en-US" dirty="0"/>
              <a:t>At School</a:t>
            </a:r>
          </a:p>
        </p:txBody>
      </p:sp>
      <p:sp>
        <p:nvSpPr>
          <p:cNvPr id="3" name="Content Placeholder 2"/>
          <p:cNvSpPr>
            <a:spLocks noGrp="1"/>
          </p:cNvSpPr>
          <p:nvPr>
            <p:ph sz="half" idx="2"/>
          </p:nvPr>
        </p:nvSpPr>
        <p:spPr>
          <a:xfrm>
            <a:off x="1371242" y="2603557"/>
            <a:ext cx="4442827" cy="2714592"/>
          </a:xfrm>
        </p:spPr>
        <p:txBody>
          <a:bodyPr>
            <a:noAutofit/>
          </a:bodyPr>
          <a:lstStyle/>
          <a:p>
            <a:r>
              <a:rPr lang="en-US" sz="2000" dirty="0"/>
              <a:t>Be at school unless sick</a:t>
            </a:r>
          </a:p>
          <a:p>
            <a:r>
              <a:rPr lang="en-US" sz="2000" dirty="0"/>
              <a:t>Be on time and avoid early dismissal is possible</a:t>
            </a:r>
          </a:p>
          <a:p>
            <a:r>
              <a:rPr lang="en-US" sz="2000" dirty="0"/>
              <a:t>Pay attention and remain on task</a:t>
            </a:r>
          </a:p>
          <a:p>
            <a:r>
              <a:rPr lang="en-US" sz="2000" dirty="0"/>
              <a:t>Ask questions!!!!</a:t>
            </a:r>
          </a:p>
          <a:p>
            <a:r>
              <a:rPr lang="en-US" sz="2000" dirty="0"/>
              <a:t>Use resources for help - notes, handouts, peer, teacher</a:t>
            </a:r>
          </a:p>
          <a:p>
            <a:r>
              <a:rPr lang="en-US" sz="2000" dirty="0"/>
              <a:t>Try your best!</a:t>
            </a:r>
            <a:endParaRPr lang="en-US" sz="1800" dirty="0"/>
          </a:p>
        </p:txBody>
      </p:sp>
      <p:sp>
        <p:nvSpPr>
          <p:cNvPr id="6" name="Text Placeholder 5"/>
          <p:cNvSpPr>
            <a:spLocks noGrp="1"/>
          </p:cNvSpPr>
          <p:nvPr>
            <p:ph type="body" sz="quarter" idx="3"/>
          </p:nvPr>
        </p:nvSpPr>
        <p:spPr>
          <a:xfrm>
            <a:off x="6523315" y="1679761"/>
            <a:ext cx="4442827" cy="823912"/>
          </a:xfrm>
        </p:spPr>
        <p:txBody>
          <a:bodyPr/>
          <a:lstStyle/>
          <a:p>
            <a:r>
              <a:rPr lang="en-US" dirty="0"/>
              <a:t>At Home</a:t>
            </a:r>
          </a:p>
        </p:txBody>
      </p:sp>
      <p:sp>
        <p:nvSpPr>
          <p:cNvPr id="4" name="Content Placeholder 3"/>
          <p:cNvSpPr>
            <a:spLocks noGrp="1"/>
          </p:cNvSpPr>
          <p:nvPr>
            <p:ph sz="quarter" idx="4"/>
          </p:nvPr>
        </p:nvSpPr>
        <p:spPr>
          <a:xfrm>
            <a:off x="6523315" y="2576237"/>
            <a:ext cx="4958557" cy="3324192"/>
          </a:xfrm>
        </p:spPr>
        <p:txBody>
          <a:bodyPr>
            <a:normAutofit fontScale="40000" lnSpcReduction="20000"/>
          </a:bodyPr>
          <a:lstStyle/>
          <a:p>
            <a:r>
              <a:rPr lang="en-US" sz="5000" dirty="0"/>
              <a:t>Practice math daily (Knowledge of multiplication tables is critical to success.)</a:t>
            </a:r>
          </a:p>
          <a:p>
            <a:r>
              <a:rPr lang="en-US" sz="5000" dirty="0"/>
              <a:t>Review graded papers</a:t>
            </a:r>
          </a:p>
          <a:p>
            <a:r>
              <a:rPr lang="en-US" sz="5000" dirty="0"/>
              <a:t>Get plenty of sleep</a:t>
            </a:r>
          </a:p>
          <a:p>
            <a:r>
              <a:rPr lang="en-US" sz="5000" dirty="0"/>
              <a:t>Study for tests &amp; quizzes</a:t>
            </a:r>
          </a:p>
          <a:p>
            <a:r>
              <a:rPr lang="en-US" sz="5000" dirty="0"/>
              <a:t>Complete homework assignments</a:t>
            </a:r>
          </a:p>
          <a:p>
            <a:r>
              <a:rPr lang="en-US" sz="5000" dirty="0"/>
              <a:t>Functional use of technology</a:t>
            </a:r>
          </a:p>
          <a:p>
            <a:pPr lvl="1"/>
            <a:r>
              <a:rPr lang="en-US" sz="5000" dirty="0"/>
              <a:t>Keyboarding </a:t>
            </a:r>
          </a:p>
          <a:p>
            <a:pPr lvl="1"/>
            <a:r>
              <a:rPr lang="en-US" sz="5000" dirty="0"/>
              <a:t>Save and open documents</a:t>
            </a:r>
            <a:endParaRPr lang="en-US" sz="5500" dirty="0"/>
          </a:p>
        </p:txBody>
      </p:sp>
      <p:pic>
        <p:nvPicPr>
          <p:cNvPr id="8" name="Picture 7">
            <a:extLst>
              <a:ext uri="{FF2B5EF4-FFF2-40B4-BE49-F238E27FC236}">
                <a16:creationId xmlns:a16="http://schemas.microsoft.com/office/drawing/2014/main" id="{BAC01C54-18D3-4645-8D45-EFFB9BC8FBE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98337" y="497613"/>
            <a:ext cx="2383535" cy="1594104"/>
          </a:xfrm>
          <a:prstGeom prst="rect">
            <a:avLst/>
          </a:prstGeom>
        </p:spPr>
      </p:pic>
    </p:spTree>
    <p:extLst>
      <p:ext uri="{BB962C8B-B14F-4D97-AF65-F5344CB8AC3E}">
        <p14:creationId xmlns:p14="http://schemas.microsoft.com/office/powerpoint/2010/main" val="1451364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C93797FD-7F0A-483E-966E-7FE88F8D8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1" y="0"/>
            <a:ext cx="12226776" cy="6856214"/>
            <a:chOff x="-15736" y="0"/>
            <a:chExt cx="12229962" cy="6856214"/>
          </a:xfrm>
        </p:grpSpPr>
        <p:pic>
          <p:nvPicPr>
            <p:cNvPr id="99" name="Picture 98">
              <a:extLst>
                <a:ext uri="{FF2B5EF4-FFF2-40B4-BE49-F238E27FC236}">
                  <a16:creationId xmlns:a16="http://schemas.microsoft.com/office/drawing/2014/main" id="{94299858-315B-4242-A342-32FD05E4DEE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0" name="Rectangle 99">
              <a:extLst>
                <a:ext uri="{FF2B5EF4-FFF2-40B4-BE49-F238E27FC236}">
                  <a16:creationId xmlns:a16="http://schemas.microsoft.com/office/drawing/2014/main" id="{5783D501-1479-4FE1-A62C-B9C862498C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1" name="Picture 100">
              <a:extLst>
                <a:ext uri="{FF2B5EF4-FFF2-40B4-BE49-F238E27FC236}">
                  <a16:creationId xmlns:a16="http://schemas.microsoft.com/office/drawing/2014/main" id="{C53C2CCF-3504-410A-A978-9BCC7D295A0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02" name="Picture 101">
              <a:extLst>
                <a:ext uri="{FF2B5EF4-FFF2-40B4-BE49-F238E27FC236}">
                  <a16:creationId xmlns:a16="http://schemas.microsoft.com/office/drawing/2014/main" id="{444AA77E-0BD7-413F-9123-2CDF296BAD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04" name="Straight Connector 103">
            <a:extLst>
              <a:ext uri="{FF2B5EF4-FFF2-40B4-BE49-F238E27FC236}">
                <a16:creationId xmlns:a16="http://schemas.microsoft.com/office/drawing/2014/main" id="{DDB3BAEE-5BE4-4B17-A2DA-B334759C47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5805"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064" y="982132"/>
            <a:ext cx="9598696" cy="1303867"/>
          </a:xfrm>
        </p:spPr>
        <p:txBody>
          <a:bodyPr vert="horz" lIns="91440" tIns="45720" rIns="91440" bIns="45720" rtlCol="0" anchor="ctr">
            <a:normAutofit/>
          </a:bodyPr>
          <a:lstStyle/>
          <a:p>
            <a:pPr defTabSz="457200"/>
            <a:r>
              <a:rPr lang="en-US" sz="4400" dirty="0">
                <a:solidFill>
                  <a:srgbClr val="262626"/>
                </a:solidFill>
              </a:rPr>
              <a:t>Student Responsibilities at Home</a:t>
            </a:r>
          </a:p>
        </p:txBody>
      </p:sp>
      <p:graphicFrame>
        <p:nvGraphicFramePr>
          <p:cNvPr id="5" name="Content Placeholder 2">
            <a:extLst>
              <a:ext uri="{FF2B5EF4-FFF2-40B4-BE49-F238E27FC236}">
                <a16:creationId xmlns:a16="http://schemas.microsoft.com/office/drawing/2014/main" id="{CC17053B-5B6C-44DF-B7CC-36BBB619F4D8}"/>
              </a:ext>
            </a:extLst>
          </p:cNvPr>
          <p:cNvGraphicFramePr>
            <a:graphicFrameLocks noGrp="1"/>
          </p:cNvGraphicFramePr>
          <p:nvPr>
            <p:ph sz="half" idx="1"/>
            <p:extLst>
              <p:ext uri="{D42A27DB-BD31-4B8C-83A1-F6EECF244321}">
                <p14:modId xmlns:p14="http://schemas.microsoft.com/office/powerpoint/2010/main" val="3256663016"/>
              </p:ext>
            </p:extLst>
          </p:nvPr>
        </p:nvGraphicFramePr>
        <p:xfrm>
          <a:off x="1295062" y="2772384"/>
          <a:ext cx="9598697" cy="287488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551537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67" name="Group 166">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1" y="0"/>
            <a:ext cx="12226776" cy="6856214"/>
            <a:chOff x="-15736" y="0"/>
            <a:chExt cx="12229962" cy="6856214"/>
          </a:xfrm>
        </p:grpSpPr>
        <p:pic>
          <p:nvPicPr>
            <p:cNvPr id="168" name="Picture 167">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9" name="Rectangle 168">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0" name="Picture 169">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71" name="Picture 170">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3" name="Straight Connector 172">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5805"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064" y="982132"/>
            <a:ext cx="9598696" cy="1303867"/>
          </a:xfrm>
        </p:spPr>
        <p:txBody>
          <a:bodyPr vert="horz" lIns="91440" tIns="45720" rIns="91440" bIns="45720" rtlCol="0" anchor="ctr">
            <a:normAutofit/>
          </a:bodyPr>
          <a:lstStyle/>
          <a:p>
            <a:pPr defTabSz="457200"/>
            <a:r>
              <a:rPr lang="en-US" sz="4400" dirty="0">
                <a:solidFill>
                  <a:srgbClr val="262626"/>
                </a:solidFill>
              </a:rPr>
              <a:t>Math </a:t>
            </a:r>
          </a:p>
        </p:txBody>
      </p:sp>
      <p:pic>
        <p:nvPicPr>
          <p:cNvPr id="46" name="Picture 45">
            <a:extLst>
              <a:ext uri="{FF2B5EF4-FFF2-40B4-BE49-F238E27FC236}">
                <a16:creationId xmlns:a16="http://schemas.microsoft.com/office/drawing/2014/main" id="{E82B032E-A62B-45A0-1928-515A3B85CE14}"/>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433895" y="3361432"/>
            <a:ext cx="2739015" cy="1532136"/>
          </a:xfrm>
          <a:prstGeom prst="rect">
            <a:avLst/>
          </a:prstGeom>
          <a:ln w="57150" cmpd="thickThin">
            <a:solidFill>
              <a:srgbClr val="7F7F7F"/>
            </a:solidFill>
            <a:miter lim="800000"/>
          </a:ln>
        </p:spPr>
      </p:pic>
      <p:graphicFrame>
        <p:nvGraphicFramePr>
          <p:cNvPr id="5" name="Content Placeholder 2">
            <a:extLst>
              <a:ext uri="{FF2B5EF4-FFF2-40B4-BE49-F238E27FC236}">
                <a16:creationId xmlns:a16="http://schemas.microsoft.com/office/drawing/2014/main" id="{CC17053B-5B6C-44DF-B7CC-36BBB619F4D8}"/>
              </a:ext>
            </a:extLst>
          </p:cNvPr>
          <p:cNvGraphicFramePr>
            <a:graphicFrameLocks noGrp="1"/>
          </p:cNvGraphicFramePr>
          <p:nvPr>
            <p:ph sz="half" idx="1"/>
            <p:extLst>
              <p:ext uri="{D42A27DB-BD31-4B8C-83A1-F6EECF244321}">
                <p14:modId xmlns:p14="http://schemas.microsoft.com/office/powerpoint/2010/main" val="2283618868"/>
              </p:ext>
            </p:extLst>
          </p:nvPr>
        </p:nvGraphicFramePr>
        <p:xfrm>
          <a:off x="4570919" y="2419431"/>
          <a:ext cx="6255234" cy="33189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50346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16336-692B-4692-8D77-867867CB000B}"/>
              </a:ext>
            </a:extLst>
          </p:cNvPr>
          <p:cNvSpPr>
            <a:spLocks noGrp="1"/>
          </p:cNvSpPr>
          <p:nvPr>
            <p:ph type="title"/>
          </p:nvPr>
        </p:nvSpPr>
        <p:spPr>
          <a:xfrm>
            <a:off x="1295064" y="982132"/>
            <a:ext cx="9598696" cy="1303867"/>
          </a:xfrm>
        </p:spPr>
        <p:txBody>
          <a:bodyPr>
            <a:normAutofit/>
          </a:bodyPr>
          <a:lstStyle/>
          <a:p>
            <a:r>
              <a:rPr lang="en-US" b="1" dirty="0">
                <a:solidFill>
                  <a:srgbClr val="262626"/>
                </a:solidFill>
              </a:rPr>
              <a:t>On/Enhanced 5th Grade Math</a:t>
            </a:r>
          </a:p>
        </p:txBody>
      </p:sp>
      <p:sp>
        <p:nvSpPr>
          <p:cNvPr id="3" name="Content Placeholder 2">
            <a:extLst>
              <a:ext uri="{FF2B5EF4-FFF2-40B4-BE49-F238E27FC236}">
                <a16:creationId xmlns:a16="http://schemas.microsoft.com/office/drawing/2014/main" id="{756873C9-4B6E-4BDF-B54D-38E9BB99FAA9}"/>
              </a:ext>
            </a:extLst>
          </p:cNvPr>
          <p:cNvSpPr>
            <a:spLocks noGrp="1"/>
          </p:cNvSpPr>
          <p:nvPr>
            <p:ph idx="1"/>
          </p:nvPr>
        </p:nvSpPr>
        <p:spPr>
          <a:xfrm>
            <a:off x="1295064" y="2556932"/>
            <a:ext cx="6255237" cy="3318936"/>
          </a:xfrm>
        </p:spPr>
        <p:txBody>
          <a:bodyPr>
            <a:normAutofit/>
          </a:bodyPr>
          <a:lstStyle/>
          <a:p>
            <a:pPr marL="0" indent="0">
              <a:lnSpc>
                <a:spcPct val="90000"/>
              </a:lnSpc>
              <a:spcBef>
                <a:spcPts val="0"/>
              </a:spcBef>
              <a:buNone/>
            </a:pPr>
            <a:r>
              <a:rPr lang="en-US" sz="2000" b="0" i="0" dirty="0">
                <a:solidFill>
                  <a:srgbClr val="262626"/>
                </a:solidFill>
                <a:effectLst/>
                <a:ea typeface="+mn-lt"/>
                <a:cs typeface="+mn-lt"/>
              </a:rPr>
              <a:t>Unit </a:t>
            </a:r>
            <a:r>
              <a:rPr lang="en-US" sz="2000" dirty="0">
                <a:solidFill>
                  <a:srgbClr val="262626"/>
                </a:solidFill>
                <a:ea typeface="+mn-lt"/>
                <a:cs typeface="+mn-lt"/>
              </a:rPr>
              <a:t>1</a:t>
            </a:r>
            <a:r>
              <a:rPr lang="en-US" sz="2000" b="0" i="0" dirty="0">
                <a:solidFill>
                  <a:srgbClr val="262626"/>
                </a:solidFill>
                <a:effectLst/>
                <a:ea typeface="+mn-lt"/>
                <a:cs typeface="+mn-lt"/>
              </a:rPr>
              <a:t>:</a:t>
            </a:r>
            <a:r>
              <a:rPr lang="en-US" sz="2000" dirty="0">
                <a:solidFill>
                  <a:srgbClr val="262626"/>
                </a:solidFill>
                <a:ea typeface="+mn-lt"/>
                <a:cs typeface="+mn-lt"/>
              </a:rPr>
              <a:t> Investigating volume of solid figures</a:t>
            </a:r>
            <a:br>
              <a:rPr lang="en-US" sz="2000">
                <a:solidFill>
                  <a:srgbClr val="262626"/>
                </a:solidFill>
                <a:ea typeface="+mn-lt"/>
                <a:cs typeface="+mn-lt"/>
              </a:rPr>
            </a:br>
            <a:r>
              <a:rPr lang="en-US" sz="2000" b="0" i="0" dirty="0">
                <a:solidFill>
                  <a:srgbClr val="262626"/>
                </a:solidFill>
                <a:effectLst/>
                <a:ea typeface="+mn-lt"/>
                <a:cs typeface="+mn-lt"/>
              </a:rPr>
              <a:t>Unit </a:t>
            </a:r>
            <a:r>
              <a:rPr lang="en-US" sz="2000" dirty="0">
                <a:solidFill>
                  <a:srgbClr val="262626"/>
                </a:solidFill>
                <a:ea typeface="+mn-lt"/>
                <a:cs typeface="+mn-lt"/>
              </a:rPr>
              <a:t>2</a:t>
            </a:r>
            <a:r>
              <a:rPr lang="en-US" sz="2000" b="0" i="0" dirty="0">
                <a:solidFill>
                  <a:srgbClr val="262626"/>
                </a:solidFill>
                <a:effectLst/>
                <a:ea typeface="+mn-lt"/>
                <a:cs typeface="+mn-lt"/>
              </a:rPr>
              <a:t>:</a:t>
            </a:r>
            <a:r>
              <a:rPr lang="en-US" sz="2000" dirty="0">
                <a:solidFill>
                  <a:srgbClr val="262626"/>
                </a:solidFill>
                <a:ea typeface="+mn-lt"/>
                <a:cs typeface="+mn-lt"/>
              </a:rPr>
              <a:t> Building conceptual understanding of place value using measurement </a:t>
            </a:r>
            <a:r>
              <a:rPr lang="en-US" sz="2000" b="0" i="0" dirty="0">
                <a:solidFill>
                  <a:srgbClr val="262626"/>
                </a:solidFill>
                <a:effectLst/>
                <a:ea typeface="+mn-lt"/>
                <a:cs typeface="+mn-lt"/>
              </a:rPr>
              <a:t>and </a:t>
            </a:r>
            <a:r>
              <a:rPr lang="en-US" sz="2000" dirty="0">
                <a:solidFill>
                  <a:srgbClr val="262626"/>
                </a:solidFill>
                <a:ea typeface="+mn-lt"/>
                <a:cs typeface="+mn-lt"/>
              </a:rPr>
              <a:t>data reasoning</a:t>
            </a:r>
            <a:br>
              <a:rPr lang="en-US" sz="2000">
                <a:solidFill>
                  <a:srgbClr val="262626"/>
                </a:solidFill>
                <a:ea typeface="+mn-lt"/>
                <a:cs typeface="+mn-lt"/>
              </a:rPr>
            </a:br>
            <a:r>
              <a:rPr lang="en-US" sz="2000" b="0" i="0" dirty="0">
                <a:solidFill>
                  <a:srgbClr val="262626"/>
                </a:solidFill>
                <a:effectLst/>
                <a:ea typeface="+mn-lt"/>
                <a:cs typeface="+mn-lt"/>
              </a:rPr>
              <a:t>Unit </a:t>
            </a:r>
            <a:r>
              <a:rPr lang="en-US" sz="2000" dirty="0">
                <a:solidFill>
                  <a:srgbClr val="262626"/>
                </a:solidFill>
                <a:ea typeface="+mn-lt"/>
                <a:cs typeface="+mn-lt"/>
              </a:rPr>
              <a:t>3</a:t>
            </a:r>
            <a:r>
              <a:rPr lang="en-US" sz="2000" b="0" i="0" dirty="0">
                <a:solidFill>
                  <a:srgbClr val="262626"/>
                </a:solidFill>
                <a:effectLst/>
                <a:ea typeface="+mn-lt"/>
                <a:cs typeface="+mn-lt"/>
              </a:rPr>
              <a:t>:</a:t>
            </a:r>
            <a:r>
              <a:rPr lang="en-US" sz="2000" dirty="0">
                <a:solidFill>
                  <a:srgbClr val="262626"/>
                </a:solidFill>
                <a:ea typeface="+mn-lt"/>
                <a:cs typeface="+mn-lt"/>
              </a:rPr>
              <a:t> Building conceptual understanding of multiplication </a:t>
            </a:r>
            <a:r>
              <a:rPr lang="en-US" sz="2000" b="0" i="0" dirty="0">
                <a:solidFill>
                  <a:srgbClr val="262626"/>
                </a:solidFill>
                <a:effectLst/>
                <a:ea typeface="+mn-lt"/>
                <a:cs typeface="+mn-lt"/>
              </a:rPr>
              <a:t>and </a:t>
            </a:r>
            <a:r>
              <a:rPr lang="en-US" sz="2000" dirty="0">
                <a:solidFill>
                  <a:srgbClr val="262626"/>
                </a:solidFill>
                <a:ea typeface="+mn-lt"/>
                <a:cs typeface="+mn-lt"/>
              </a:rPr>
              <a:t>division with whole numbers</a:t>
            </a:r>
            <a:br>
              <a:rPr lang="en-US" sz="2000">
                <a:solidFill>
                  <a:srgbClr val="262626"/>
                </a:solidFill>
                <a:ea typeface="+mn-lt"/>
                <a:cs typeface="+mn-lt"/>
              </a:rPr>
            </a:br>
            <a:r>
              <a:rPr lang="en-US" sz="2000" b="0" i="0" dirty="0">
                <a:solidFill>
                  <a:srgbClr val="262626"/>
                </a:solidFill>
                <a:effectLst/>
                <a:ea typeface="+mn-lt"/>
                <a:cs typeface="+mn-lt"/>
              </a:rPr>
              <a:t>Unit </a:t>
            </a:r>
            <a:r>
              <a:rPr lang="en-US" sz="2000" dirty="0">
                <a:solidFill>
                  <a:srgbClr val="262626"/>
                </a:solidFill>
                <a:ea typeface="+mn-lt"/>
                <a:cs typeface="+mn-lt"/>
              </a:rPr>
              <a:t>4</a:t>
            </a:r>
            <a:r>
              <a:rPr lang="en-US" sz="2000" b="0" i="0" dirty="0">
                <a:solidFill>
                  <a:srgbClr val="262626"/>
                </a:solidFill>
                <a:effectLst/>
                <a:ea typeface="+mn-lt"/>
                <a:cs typeface="+mn-lt"/>
              </a:rPr>
              <a:t>: </a:t>
            </a:r>
            <a:r>
              <a:rPr lang="en-US" sz="2000" dirty="0">
                <a:solidFill>
                  <a:srgbClr val="262626"/>
                </a:solidFill>
                <a:ea typeface="+mn-lt"/>
                <a:cs typeface="+mn-lt"/>
              </a:rPr>
              <a:t>Building fraction understanding</a:t>
            </a:r>
            <a:br>
              <a:rPr lang="en-US" sz="2000">
                <a:solidFill>
                  <a:srgbClr val="262626"/>
                </a:solidFill>
                <a:ea typeface="+mn-lt"/>
                <a:cs typeface="+mn-lt"/>
              </a:rPr>
            </a:br>
            <a:r>
              <a:rPr lang="en-US" sz="2000" b="0" i="0" dirty="0">
                <a:solidFill>
                  <a:srgbClr val="262626"/>
                </a:solidFill>
                <a:effectLst/>
                <a:ea typeface="+mn-lt"/>
                <a:cs typeface="+mn-lt"/>
              </a:rPr>
              <a:t>Unit </a:t>
            </a:r>
            <a:r>
              <a:rPr lang="en-US" sz="2000" dirty="0">
                <a:solidFill>
                  <a:srgbClr val="262626"/>
                </a:solidFill>
                <a:ea typeface="+mn-lt"/>
                <a:cs typeface="+mn-lt"/>
              </a:rPr>
              <a:t>5</a:t>
            </a:r>
            <a:r>
              <a:rPr lang="en-US" sz="2000" b="0" i="0" dirty="0">
                <a:solidFill>
                  <a:srgbClr val="262626"/>
                </a:solidFill>
                <a:effectLst/>
                <a:ea typeface="+mn-lt"/>
                <a:cs typeface="+mn-lt"/>
              </a:rPr>
              <a:t>: </a:t>
            </a:r>
            <a:r>
              <a:rPr lang="en-US" sz="2000" dirty="0">
                <a:solidFill>
                  <a:srgbClr val="262626"/>
                </a:solidFill>
                <a:ea typeface="+mn-lt"/>
                <a:cs typeface="+mn-lt"/>
              </a:rPr>
              <a:t>Making sense of fraction multiplication </a:t>
            </a:r>
            <a:r>
              <a:rPr lang="en-US" sz="2000" b="0" i="0" dirty="0">
                <a:solidFill>
                  <a:srgbClr val="262626"/>
                </a:solidFill>
                <a:effectLst/>
                <a:ea typeface="+mn-lt"/>
                <a:cs typeface="+mn-lt"/>
              </a:rPr>
              <a:t>and </a:t>
            </a:r>
            <a:r>
              <a:rPr lang="en-US" sz="2000" dirty="0">
                <a:solidFill>
                  <a:srgbClr val="262626"/>
                </a:solidFill>
                <a:ea typeface="+mn-lt"/>
                <a:cs typeface="+mn-lt"/>
              </a:rPr>
              <a:t>division</a:t>
            </a:r>
            <a:br>
              <a:rPr lang="en-US" sz="2000">
                <a:solidFill>
                  <a:srgbClr val="262626"/>
                </a:solidFill>
                <a:ea typeface="+mn-lt"/>
                <a:cs typeface="+mn-lt"/>
              </a:rPr>
            </a:br>
            <a:r>
              <a:rPr lang="en-US" sz="2000" b="0" i="0" dirty="0">
                <a:solidFill>
                  <a:srgbClr val="262626"/>
                </a:solidFill>
                <a:effectLst/>
                <a:ea typeface="+mn-lt"/>
                <a:cs typeface="+mn-lt"/>
              </a:rPr>
              <a:t>Unit </a:t>
            </a:r>
            <a:r>
              <a:rPr lang="en-US" sz="2000" dirty="0">
                <a:solidFill>
                  <a:srgbClr val="262626"/>
                </a:solidFill>
                <a:ea typeface="+mn-lt"/>
                <a:cs typeface="+mn-lt"/>
              </a:rPr>
              <a:t>6</a:t>
            </a:r>
            <a:r>
              <a:rPr lang="en-US" sz="2000" b="0" i="0" dirty="0">
                <a:solidFill>
                  <a:srgbClr val="262626"/>
                </a:solidFill>
                <a:effectLst/>
                <a:ea typeface="+mn-lt"/>
                <a:cs typeface="+mn-lt"/>
              </a:rPr>
              <a:t>:</a:t>
            </a:r>
            <a:r>
              <a:rPr lang="en-US" sz="2000" dirty="0">
                <a:solidFill>
                  <a:srgbClr val="262626"/>
                </a:solidFill>
                <a:ea typeface="+mn-lt"/>
                <a:cs typeface="+mn-lt"/>
              </a:rPr>
              <a:t> Extending place value and working with decimals to solve problems</a:t>
            </a:r>
            <a:br>
              <a:rPr lang="en-US" sz="2000">
                <a:solidFill>
                  <a:srgbClr val="262626"/>
                </a:solidFill>
                <a:ea typeface="+mn-lt"/>
                <a:cs typeface="+mn-lt"/>
              </a:rPr>
            </a:br>
            <a:r>
              <a:rPr lang="en-US" sz="2000" b="0" i="0" dirty="0">
                <a:solidFill>
                  <a:srgbClr val="262626"/>
                </a:solidFill>
                <a:effectLst/>
                <a:ea typeface="+mn-lt"/>
                <a:cs typeface="+mn-lt"/>
              </a:rPr>
              <a:t>Unit </a:t>
            </a:r>
            <a:r>
              <a:rPr lang="en-US" sz="2000" dirty="0">
                <a:solidFill>
                  <a:srgbClr val="262626"/>
                </a:solidFill>
                <a:ea typeface="+mn-lt"/>
                <a:cs typeface="+mn-lt"/>
              </a:rPr>
              <a:t>7</a:t>
            </a:r>
            <a:r>
              <a:rPr lang="en-US" sz="2000" b="0" i="0" dirty="0">
                <a:solidFill>
                  <a:srgbClr val="262626"/>
                </a:solidFill>
                <a:effectLst/>
                <a:ea typeface="+mn-lt"/>
                <a:cs typeface="+mn-lt"/>
              </a:rPr>
              <a:t>:</a:t>
            </a:r>
            <a:r>
              <a:rPr lang="en-US" sz="2000" dirty="0">
                <a:solidFill>
                  <a:srgbClr val="262626"/>
                </a:solidFill>
                <a:ea typeface="+mn-lt"/>
                <a:cs typeface="+mn-lt"/>
              </a:rPr>
              <a:t> Exploring geometry </a:t>
            </a:r>
            <a:r>
              <a:rPr lang="en-US" sz="2000" b="0" i="0" dirty="0">
                <a:solidFill>
                  <a:srgbClr val="262626"/>
                </a:solidFill>
                <a:effectLst/>
                <a:ea typeface="+mn-lt"/>
                <a:cs typeface="+mn-lt"/>
              </a:rPr>
              <a:t>and </a:t>
            </a:r>
            <a:r>
              <a:rPr lang="en-US" sz="2000" dirty="0">
                <a:solidFill>
                  <a:srgbClr val="262626"/>
                </a:solidFill>
                <a:ea typeface="+mn-lt"/>
                <a:cs typeface="+mn-lt"/>
              </a:rPr>
              <a:t>the coordinate plane</a:t>
            </a:r>
            <a:br>
              <a:rPr lang="en-US" sz="2000">
                <a:solidFill>
                  <a:srgbClr val="262626"/>
                </a:solidFill>
                <a:ea typeface="+mn-lt"/>
                <a:cs typeface="+mn-lt"/>
              </a:rPr>
            </a:br>
            <a:r>
              <a:rPr lang="en-US" sz="2000" b="0" i="0" dirty="0">
                <a:solidFill>
                  <a:srgbClr val="262626"/>
                </a:solidFill>
                <a:effectLst/>
                <a:ea typeface="+mn-lt"/>
                <a:cs typeface="+mn-lt"/>
              </a:rPr>
              <a:t>Unit </a:t>
            </a:r>
            <a:r>
              <a:rPr lang="en-US" sz="2000" dirty="0">
                <a:solidFill>
                  <a:srgbClr val="262626"/>
                </a:solidFill>
                <a:ea typeface="+mn-lt"/>
                <a:cs typeface="+mn-lt"/>
              </a:rPr>
              <a:t>8</a:t>
            </a:r>
            <a:r>
              <a:rPr lang="en-US" sz="2000" b="0" i="0" dirty="0">
                <a:solidFill>
                  <a:srgbClr val="262626"/>
                </a:solidFill>
                <a:effectLst/>
                <a:ea typeface="+mn-lt"/>
                <a:cs typeface="+mn-lt"/>
              </a:rPr>
              <a:t>: </a:t>
            </a:r>
            <a:r>
              <a:rPr lang="en-US" sz="2000" dirty="0">
                <a:solidFill>
                  <a:srgbClr val="262626"/>
                </a:solidFill>
                <a:ea typeface="+mn-lt"/>
                <a:cs typeface="+mn-lt"/>
              </a:rPr>
              <a:t>Culminating capstone unit</a:t>
            </a:r>
            <a:endParaRPr lang="en-US" sz="2000" dirty="0">
              <a:solidFill>
                <a:srgbClr val="262626"/>
              </a:solidFill>
            </a:endParaRPr>
          </a:p>
        </p:txBody>
      </p:sp>
      <p:pic>
        <p:nvPicPr>
          <p:cNvPr id="5" name="Picture 4">
            <a:extLst>
              <a:ext uri="{FF2B5EF4-FFF2-40B4-BE49-F238E27FC236}">
                <a16:creationId xmlns:a16="http://schemas.microsoft.com/office/drawing/2014/main" id="{5F17EEE8-DE1C-4897-AC8C-0A561A69A7C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82920" y="3361432"/>
            <a:ext cx="2739015" cy="1532136"/>
          </a:xfrm>
          <a:prstGeom prst="rect">
            <a:avLst/>
          </a:prstGeom>
          <a:ln w="57150" cmpd="thickThin">
            <a:solidFill>
              <a:srgbClr val="7F7F7F"/>
            </a:solidFill>
            <a:miter lim="800000"/>
          </a:ln>
        </p:spPr>
      </p:pic>
    </p:spTree>
    <p:extLst>
      <p:ext uri="{BB962C8B-B14F-4D97-AF65-F5344CB8AC3E}">
        <p14:creationId xmlns:p14="http://schemas.microsoft.com/office/powerpoint/2010/main" val="456424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157EB-AF5A-489A-84B4-442092504B8A}"/>
              </a:ext>
            </a:extLst>
          </p:cNvPr>
          <p:cNvSpPr>
            <a:spLocks noGrp="1"/>
          </p:cNvSpPr>
          <p:nvPr>
            <p:ph type="title"/>
          </p:nvPr>
        </p:nvSpPr>
        <p:spPr>
          <a:xfrm>
            <a:off x="525936" y="467350"/>
            <a:ext cx="11136953" cy="930205"/>
          </a:xfrm>
        </p:spPr>
        <p:txBody>
          <a:bodyPr vert="horz" lIns="91416" tIns="45708" rIns="91416" bIns="45708" rtlCol="0" anchor="b">
            <a:normAutofit/>
          </a:bodyPr>
          <a:lstStyle/>
          <a:p>
            <a:pPr algn="ctr"/>
            <a:r>
              <a:rPr lang="en-US" sz="5398">
                <a:solidFill>
                  <a:schemeClr val="tx1"/>
                </a:solidFill>
              </a:rPr>
              <a:t>FCS Enhanced Mathematics </a:t>
            </a:r>
          </a:p>
        </p:txBody>
      </p:sp>
      <p:sp>
        <p:nvSpPr>
          <p:cNvPr id="12" name="TextBox 11">
            <a:extLst>
              <a:ext uri="{FF2B5EF4-FFF2-40B4-BE49-F238E27FC236}">
                <a16:creationId xmlns:a16="http://schemas.microsoft.com/office/drawing/2014/main" id="{F305695B-29F6-4869-A7B2-8EB9233B6036}"/>
              </a:ext>
            </a:extLst>
          </p:cNvPr>
          <p:cNvSpPr txBox="1"/>
          <p:nvPr/>
        </p:nvSpPr>
        <p:spPr>
          <a:xfrm>
            <a:off x="697926" y="1059088"/>
            <a:ext cx="11490899" cy="676932"/>
          </a:xfrm>
          <a:prstGeom prst="rect">
            <a:avLst/>
          </a:prstGeom>
          <a:noFill/>
        </p:spPr>
        <p:txBody>
          <a:bodyPr wrap="square" rtlCol="0">
            <a:spAutoFit/>
          </a:bodyPr>
          <a:lstStyle/>
          <a:p>
            <a:endParaRPr lang="en-US" sz="1799"/>
          </a:p>
          <a:p>
            <a:pPr algn="ctr"/>
            <a:r>
              <a:rPr lang="en-US" sz="1999"/>
              <a:t>A Fulton County Board initiative that provides all students with the opportunity to take Algebra in Grade 8.  </a:t>
            </a:r>
          </a:p>
        </p:txBody>
      </p:sp>
      <p:sp>
        <p:nvSpPr>
          <p:cNvPr id="8" name="Content Placeholder 1">
            <a:extLst>
              <a:ext uri="{FF2B5EF4-FFF2-40B4-BE49-F238E27FC236}">
                <a16:creationId xmlns:a16="http://schemas.microsoft.com/office/drawing/2014/main" id="{73CD1962-102B-47F7-8177-4923D3F1D233}"/>
              </a:ext>
            </a:extLst>
          </p:cNvPr>
          <p:cNvSpPr>
            <a:spLocks noGrp="1"/>
          </p:cNvSpPr>
          <p:nvPr>
            <p:ph idx="1"/>
          </p:nvPr>
        </p:nvSpPr>
        <p:spPr>
          <a:xfrm>
            <a:off x="525935" y="2603740"/>
            <a:ext cx="10969943" cy="3909971"/>
          </a:xfrm>
        </p:spPr>
        <p:txBody>
          <a:bodyPr>
            <a:normAutofit lnSpcReduction="10000"/>
          </a:bodyPr>
          <a:lstStyle/>
          <a:p>
            <a:pPr marL="0" indent="0">
              <a:buNone/>
            </a:pPr>
            <a:r>
              <a:rPr lang="en-US"/>
              <a:t>The Fulton County Board of Education is committed to the district’s Strategic Plan goal of preparing all students to graduate ready to pursue and succeed on their chosen path. To ensure that students have multiple paths open to them, taking Algebra I prior to 9</a:t>
            </a:r>
            <a:r>
              <a:rPr lang="en-US" baseline="30000"/>
              <a:t>th</a:t>
            </a:r>
            <a:r>
              <a:rPr lang="en-US"/>
              <a:t> grade provides opportunities for enrollment in higher level math courses in high school. </a:t>
            </a:r>
          </a:p>
          <a:p>
            <a:pPr marL="0" indent="0">
              <a:buNone/>
            </a:pPr>
            <a:endParaRPr lang="en-US"/>
          </a:p>
          <a:p>
            <a:pPr marL="0" indent="0">
              <a:buNone/>
            </a:pPr>
            <a:r>
              <a:rPr lang="en-US"/>
              <a:t>With the roll-out of the new state math standards and state course pathways, Fulton County is enhancing on-grade level curriculum to include key standards from the next grade level that will build a solid foundation for Algebra in Grade 8. These standards are interwoven with grade level content to ensure a logical progression for conceptual understanding.</a:t>
            </a:r>
          </a:p>
        </p:txBody>
      </p:sp>
    </p:spTree>
    <p:extLst>
      <p:ext uri="{BB962C8B-B14F-4D97-AF65-F5344CB8AC3E}">
        <p14:creationId xmlns:p14="http://schemas.microsoft.com/office/powerpoint/2010/main" val="204362279"/>
      </p:ext>
    </p:extLst>
  </p:cSld>
  <p:clrMapOvr>
    <a:masterClrMapping/>
  </p:clrMapOvr>
  <mc:AlternateContent xmlns:mc="http://schemas.openxmlformats.org/markup-compatibility/2006" xmlns:p14="http://schemas.microsoft.com/office/powerpoint/2010/main">
    <mc:Choice Requires="p14">
      <p:transition spd="slow" p14:dur="2000" advTm="58701"/>
    </mc:Choice>
    <mc:Fallback xmlns="">
      <p:transition spd="slow" advTm="5870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157EB-AF5A-489A-84B4-442092504B8A}"/>
              </a:ext>
            </a:extLst>
          </p:cNvPr>
          <p:cNvSpPr>
            <a:spLocks noGrp="1"/>
          </p:cNvSpPr>
          <p:nvPr>
            <p:ph type="title"/>
          </p:nvPr>
        </p:nvSpPr>
        <p:spPr>
          <a:xfrm>
            <a:off x="442430" y="827474"/>
            <a:ext cx="11136953" cy="930205"/>
          </a:xfrm>
        </p:spPr>
        <p:txBody>
          <a:bodyPr vert="horz" lIns="91416" tIns="45708" rIns="91416" bIns="45708" rtlCol="0" anchor="b">
            <a:normAutofit/>
          </a:bodyPr>
          <a:lstStyle/>
          <a:p>
            <a:pPr algn="ctr"/>
            <a:r>
              <a:rPr lang="en-US" sz="5398">
                <a:solidFill>
                  <a:schemeClr val="tx1"/>
                </a:solidFill>
              </a:rPr>
              <a:t>Additional Skills for Grade 5 Enhanced </a:t>
            </a:r>
          </a:p>
        </p:txBody>
      </p:sp>
      <p:sp>
        <p:nvSpPr>
          <p:cNvPr id="8" name="Content Placeholder 1">
            <a:extLst>
              <a:ext uri="{FF2B5EF4-FFF2-40B4-BE49-F238E27FC236}">
                <a16:creationId xmlns:a16="http://schemas.microsoft.com/office/drawing/2014/main" id="{73CD1962-102B-47F7-8177-4923D3F1D233}"/>
              </a:ext>
            </a:extLst>
          </p:cNvPr>
          <p:cNvSpPr>
            <a:spLocks noGrp="1"/>
          </p:cNvSpPr>
          <p:nvPr>
            <p:ph idx="1"/>
          </p:nvPr>
        </p:nvSpPr>
        <p:spPr>
          <a:xfrm>
            <a:off x="609440" y="2362200"/>
            <a:ext cx="10969943" cy="3909971"/>
          </a:xfrm>
        </p:spPr>
        <p:txBody>
          <a:bodyPr>
            <a:normAutofit fontScale="92500" lnSpcReduction="20000"/>
          </a:bodyPr>
          <a:lstStyle/>
          <a:p>
            <a:r>
              <a:rPr lang="en-US"/>
              <a:t>Solve one-step equations and inequalities involving variables when values for the variables are given. Determine whether an equation and inequality involving a variable is true or false for a given value of the variable. </a:t>
            </a:r>
          </a:p>
          <a:p>
            <a:r>
              <a:rPr lang="en-US"/>
              <a:t>Explain the concept of a ratio, represent ratios, and use ratio language to describe a relationship between two quantities.</a:t>
            </a:r>
          </a:p>
          <a:p>
            <a:r>
              <a:rPr lang="en-US"/>
              <a:t>Determine greatest common factors and least common multiples using a variety of strategies to make sense of applicable problems.</a:t>
            </a:r>
          </a:p>
          <a:p>
            <a:r>
              <a:rPr lang="en-US"/>
              <a:t>Explore area as a measurable attribute of triangles, quadrilaterals, and other polygons conceptually by composing or decomposing into rectangles, triangles, and other shapes. Find the area of these geometric figures to solve problems.</a:t>
            </a:r>
          </a:p>
          <a:p>
            <a:r>
              <a:rPr lang="en-US"/>
              <a:t>Multiple and divide any combination of whole numbers, fractions, and mixed numbers using a student-selected strategy. Interpret products and quotients of fractions and solve word problems.</a:t>
            </a:r>
          </a:p>
        </p:txBody>
      </p:sp>
    </p:spTree>
    <p:extLst>
      <p:ext uri="{BB962C8B-B14F-4D97-AF65-F5344CB8AC3E}">
        <p14:creationId xmlns:p14="http://schemas.microsoft.com/office/powerpoint/2010/main" val="3119853808"/>
      </p:ext>
    </p:extLst>
  </p:cSld>
  <p:clrMapOvr>
    <a:masterClrMapping/>
  </p:clrMapOvr>
  <mc:AlternateContent xmlns:mc="http://schemas.openxmlformats.org/markup-compatibility/2006" xmlns:p14="http://schemas.microsoft.com/office/powerpoint/2010/main">
    <mc:Choice Requires="p14">
      <p:transition spd="slow" p14:dur="2000" advTm="58701"/>
    </mc:Choice>
    <mc:Fallback xmlns="">
      <p:transition spd="slow" advTm="58701"/>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1" y="0"/>
            <a:ext cx="12226776" cy="6856214"/>
            <a:chOff x="-15736" y="0"/>
            <a:chExt cx="12229962" cy="6856214"/>
          </a:xfrm>
        </p:grpSpPr>
        <p:pic>
          <p:nvPicPr>
            <p:cNvPr id="22" name="Picture 21">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4" name="Picture 23">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5" name="Picture 24">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42" name="Straight Connector 41">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5805"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064" y="982132"/>
            <a:ext cx="9598696" cy="1303867"/>
          </a:xfrm>
        </p:spPr>
        <p:txBody>
          <a:bodyPr vert="horz" lIns="91440" tIns="45720" rIns="91440" bIns="45720" rtlCol="0" anchor="ctr">
            <a:normAutofit/>
          </a:bodyPr>
          <a:lstStyle/>
          <a:p>
            <a:pPr defTabSz="457200"/>
            <a:r>
              <a:rPr lang="en-US" sz="4400">
                <a:solidFill>
                  <a:srgbClr val="262626"/>
                </a:solidFill>
              </a:rPr>
              <a:t>Science</a:t>
            </a:r>
          </a:p>
        </p:txBody>
      </p:sp>
      <p:pic>
        <p:nvPicPr>
          <p:cNvPr id="5" name="Picture 2">
            <a:extLst>
              <a:ext uri="{FF2B5EF4-FFF2-40B4-BE49-F238E27FC236}">
                <a16:creationId xmlns:a16="http://schemas.microsoft.com/office/drawing/2014/main" id="{79DE657B-9C4F-4449-A78B-F62704F4E0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1433895" y="3757733"/>
            <a:ext cx="2739015" cy="739533"/>
          </a:xfrm>
          <a:prstGeom prst="rect">
            <a:avLst/>
          </a:prstGeom>
          <a:noFill/>
          <a:ln w="57150" cmpd="thickThin">
            <a:solidFill>
              <a:srgbClr val="7F7F7F"/>
            </a:solidFill>
            <a:miter lim="800000"/>
          </a:ln>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4638523" y="2556932"/>
            <a:ext cx="6255234" cy="3318936"/>
          </a:xfrm>
        </p:spPr>
        <p:txBody>
          <a:bodyPr vert="horz" lIns="91440" tIns="45720" rIns="91440" bIns="45720" rtlCol="0" anchor="t">
            <a:normAutofit/>
          </a:bodyPr>
          <a:lstStyle/>
          <a:p>
            <a:pPr marL="0" indent="0" defTabSz="457200">
              <a:lnSpc>
                <a:spcPct val="90000"/>
              </a:lnSpc>
              <a:buNone/>
            </a:pPr>
            <a:r>
              <a:rPr lang="en-US" b="1" dirty="0">
                <a:solidFill>
                  <a:srgbClr val="262626"/>
                </a:solidFill>
              </a:rPr>
              <a:t>Below are the topics for 5</a:t>
            </a:r>
            <a:r>
              <a:rPr lang="en-US" b="1" baseline="30000" dirty="0">
                <a:solidFill>
                  <a:srgbClr val="262626"/>
                </a:solidFill>
              </a:rPr>
              <a:t>th</a:t>
            </a:r>
            <a:r>
              <a:rPr lang="en-US" b="1" dirty="0">
                <a:solidFill>
                  <a:srgbClr val="262626"/>
                </a:solidFill>
              </a:rPr>
              <a:t> grade:</a:t>
            </a:r>
          </a:p>
          <a:p>
            <a:pPr marL="457200" indent="-182880" defTabSz="457200">
              <a:lnSpc>
                <a:spcPct val="90000"/>
              </a:lnSpc>
            </a:pPr>
            <a:r>
              <a:rPr lang="en-US" dirty="0">
                <a:solidFill>
                  <a:srgbClr val="262626"/>
                </a:solidFill>
              </a:rPr>
              <a:t>Electricity and Magnetism</a:t>
            </a:r>
          </a:p>
          <a:p>
            <a:pPr marL="457200" indent="-182880" defTabSz="457200">
              <a:lnSpc>
                <a:spcPct val="90000"/>
              </a:lnSpc>
            </a:pPr>
            <a:r>
              <a:rPr lang="en-US" dirty="0">
                <a:solidFill>
                  <a:srgbClr val="262626"/>
                </a:solidFill>
              </a:rPr>
              <a:t>Cells &amp; Microorganisms</a:t>
            </a:r>
          </a:p>
          <a:p>
            <a:pPr marL="457200" indent="-182880" defTabSz="457200">
              <a:lnSpc>
                <a:spcPct val="90000"/>
              </a:lnSpc>
            </a:pPr>
            <a:r>
              <a:rPr lang="en-US" dirty="0">
                <a:solidFill>
                  <a:srgbClr val="262626"/>
                </a:solidFill>
              </a:rPr>
              <a:t>Constructive and Destructive Forces</a:t>
            </a:r>
          </a:p>
          <a:p>
            <a:pPr marL="457200" indent="-182880" defTabSz="457200">
              <a:lnSpc>
                <a:spcPct val="90000"/>
              </a:lnSpc>
            </a:pPr>
            <a:r>
              <a:rPr lang="en-US" dirty="0">
                <a:solidFill>
                  <a:srgbClr val="262626"/>
                </a:solidFill>
              </a:rPr>
              <a:t>Chemical and Physical Changes</a:t>
            </a:r>
          </a:p>
          <a:p>
            <a:pPr marL="457200" indent="-182880" defTabSz="457200">
              <a:lnSpc>
                <a:spcPct val="90000"/>
              </a:lnSpc>
            </a:pPr>
            <a:r>
              <a:rPr lang="en-US" dirty="0">
                <a:solidFill>
                  <a:srgbClr val="262626"/>
                </a:solidFill>
              </a:rPr>
              <a:t>Classification, Plants &amp; Animals from Different Regions; Genetics</a:t>
            </a:r>
          </a:p>
          <a:p>
            <a:pPr indent="-182880" defTabSz="457200">
              <a:lnSpc>
                <a:spcPct val="90000"/>
              </a:lnSpc>
            </a:pPr>
            <a:endParaRPr lang="en-US" dirty="0">
              <a:solidFill>
                <a:srgbClr val="262626"/>
              </a:solidFill>
            </a:endParaRPr>
          </a:p>
        </p:txBody>
      </p:sp>
    </p:spTree>
    <p:extLst>
      <p:ext uri="{BB962C8B-B14F-4D97-AF65-F5344CB8AC3E}">
        <p14:creationId xmlns:p14="http://schemas.microsoft.com/office/powerpoint/2010/main" val="1519446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1" y="0"/>
            <a:ext cx="12226776" cy="6856214"/>
            <a:chOff x="-15736" y="0"/>
            <a:chExt cx="12229962" cy="6856214"/>
          </a:xfrm>
        </p:grpSpPr>
        <p:pic>
          <p:nvPicPr>
            <p:cNvPr id="19" name="Picture 18">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0" name="Rectangle 19">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1" name="Picture 20">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2" name="Picture 21">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4" name="Straight Connector 23">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5805"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064" y="982132"/>
            <a:ext cx="9598696" cy="1303867"/>
          </a:xfrm>
        </p:spPr>
        <p:txBody>
          <a:bodyPr vert="horz" lIns="91440" tIns="45720" rIns="91440" bIns="45720" rtlCol="0" anchor="ctr">
            <a:normAutofit/>
          </a:bodyPr>
          <a:lstStyle/>
          <a:p>
            <a:pPr defTabSz="457200"/>
            <a:r>
              <a:rPr lang="en-US" sz="4400" dirty="0">
                <a:solidFill>
                  <a:srgbClr val="262626"/>
                </a:solidFill>
              </a:rPr>
              <a:t>Social Studies</a:t>
            </a:r>
          </a:p>
        </p:txBody>
      </p:sp>
      <p:pic>
        <p:nvPicPr>
          <p:cNvPr id="13" name="Picture 12">
            <a:extLst>
              <a:ext uri="{FF2B5EF4-FFF2-40B4-BE49-F238E27FC236}">
                <a16:creationId xmlns:a16="http://schemas.microsoft.com/office/drawing/2014/main" id="{1399891E-A84F-4531-9035-2D075A7ADFA7}"/>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1552" r="12405" b="-1"/>
          <a:stretch/>
        </p:blipFill>
        <p:spPr>
          <a:xfrm>
            <a:off x="1433895" y="3075726"/>
            <a:ext cx="2739015" cy="2103547"/>
          </a:xfrm>
          <a:prstGeom prst="rect">
            <a:avLst/>
          </a:prstGeom>
          <a:ln w="57150" cmpd="thickThin">
            <a:solidFill>
              <a:srgbClr val="7F7F7F"/>
            </a:solidFill>
            <a:miter lim="800000"/>
          </a:ln>
        </p:spPr>
      </p:pic>
      <p:sp>
        <p:nvSpPr>
          <p:cNvPr id="3" name="Content Placeholder 2"/>
          <p:cNvSpPr>
            <a:spLocks noGrp="1"/>
          </p:cNvSpPr>
          <p:nvPr>
            <p:ph sz="half" idx="1"/>
          </p:nvPr>
        </p:nvSpPr>
        <p:spPr>
          <a:xfrm>
            <a:off x="4638523" y="2556932"/>
            <a:ext cx="6255234" cy="3318936"/>
          </a:xfrm>
        </p:spPr>
        <p:txBody>
          <a:bodyPr vert="horz" lIns="91440" tIns="45720" rIns="91440" bIns="45720" rtlCol="0" anchor="t">
            <a:normAutofit fontScale="92500" lnSpcReduction="10000"/>
          </a:bodyPr>
          <a:lstStyle/>
          <a:p>
            <a:pPr marL="0" indent="0" defTabSz="457200">
              <a:lnSpc>
                <a:spcPct val="90000"/>
              </a:lnSpc>
              <a:buNone/>
            </a:pPr>
            <a:r>
              <a:rPr lang="en-US" sz="2400" b="1" dirty="0">
                <a:solidFill>
                  <a:srgbClr val="262626"/>
                </a:solidFill>
              </a:rPr>
              <a:t>Below are the topics for 5</a:t>
            </a:r>
            <a:r>
              <a:rPr lang="en-US" sz="2400" b="1" baseline="30000" dirty="0">
                <a:solidFill>
                  <a:srgbClr val="262626"/>
                </a:solidFill>
              </a:rPr>
              <a:t>th</a:t>
            </a:r>
            <a:r>
              <a:rPr lang="en-US" sz="2400" b="1" dirty="0">
                <a:solidFill>
                  <a:srgbClr val="262626"/>
                </a:solidFill>
              </a:rPr>
              <a:t> grade:</a:t>
            </a:r>
          </a:p>
          <a:p>
            <a:pPr marL="457200" indent="-457200" defTabSz="457200">
              <a:lnSpc>
                <a:spcPct val="90000"/>
              </a:lnSpc>
            </a:pPr>
            <a:r>
              <a:rPr lang="en-US" sz="2400" dirty="0">
                <a:solidFill>
                  <a:srgbClr val="262626"/>
                </a:solidFill>
              </a:rPr>
              <a:t>Turn of the Century</a:t>
            </a:r>
          </a:p>
          <a:p>
            <a:pPr marL="457200" indent="-457200" defTabSz="457200">
              <a:lnSpc>
                <a:spcPct val="90000"/>
              </a:lnSpc>
            </a:pPr>
            <a:r>
              <a:rPr lang="en-US" sz="2400" dirty="0">
                <a:solidFill>
                  <a:srgbClr val="262626"/>
                </a:solidFill>
              </a:rPr>
              <a:t>World War I</a:t>
            </a:r>
          </a:p>
          <a:p>
            <a:pPr marL="457200" indent="-457200" defTabSz="457200">
              <a:lnSpc>
                <a:spcPct val="90000"/>
              </a:lnSpc>
            </a:pPr>
            <a:r>
              <a:rPr lang="en-US" sz="2400" dirty="0">
                <a:solidFill>
                  <a:srgbClr val="262626"/>
                </a:solidFill>
              </a:rPr>
              <a:t>The Great Depression</a:t>
            </a:r>
          </a:p>
          <a:p>
            <a:pPr marL="457200" indent="-457200" defTabSz="457200">
              <a:lnSpc>
                <a:spcPct val="90000"/>
              </a:lnSpc>
            </a:pPr>
            <a:r>
              <a:rPr lang="en-US" sz="2400" dirty="0">
                <a:solidFill>
                  <a:srgbClr val="262626"/>
                </a:solidFill>
              </a:rPr>
              <a:t>World War II</a:t>
            </a:r>
          </a:p>
          <a:p>
            <a:pPr marL="457200" indent="-457200" defTabSz="457200">
              <a:lnSpc>
                <a:spcPct val="90000"/>
              </a:lnSpc>
            </a:pPr>
            <a:r>
              <a:rPr lang="en-US" sz="2400" dirty="0">
                <a:solidFill>
                  <a:srgbClr val="262626"/>
                </a:solidFill>
              </a:rPr>
              <a:t>The Cold War</a:t>
            </a:r>
          </a:p>
          <a:p>
            <a:pPr marL="457200" indent="-457200" defTabSz="457200">
              <a:lnSpc>
                <a:spcPct val="90000"/>
              </a:lnSpc>
            </a:pPr>
            <a:r>
              <a:rPr lang="en-US" sz="2400" dirty="0">
                <a:solidFill>
                  <a:srgbClr val="262626"/>
                </a:solidFill>
              </a:rPr>
              <a:t>America Since 1975</a:t>
            </a:r>
          </a:p>
          <a:p>
            <a:pPr marL="457200" indent="-457200" defTabSz="457200">
              <a:lnSpc>
                <a:spcPct val="90000"/>
              </a:lnSpc>
            </a:pPr>
            <a:r>
              <a:rPr lang="en-US" sz="2400" dirty="0">
                <a:solidFill>
                  <a:srgbClr val="262626"/>
                </a:solidFill>
              </a:rPr>
              <a:t>Personal Finance</a:t>
            </a:r>
          </a:p>
          <a:p>
            <a:pPr indent="-182880" defTabSz="457200">
              <a:lnSpc>
                <a:spcPct val="90000"/>
              </a:lnSpc>
            </a:pPr>
            <a:endParaRPr lang="en-US" sz="1900" dirty="0">
              <a:solidFill>
                <a:srgbClr val="262626"/>
              </a:solidFill>
            </a:endParaRPr>
          </a:p>
        </p:txBody>
      </p:sp>
    </p:spTree>
    <p:extLst>
      <p:ext uri="{BB962C8B-B14F-4D97-AF65-F5344CB8AC3E}">
        <p14:creationId xmlns:p14="http://schemas.microsoft.com/office/powerpoint/2010/main" val="1412768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7016C3-C9DA-4E7E-AAA7-6A868B9B9093}"/>
              </a:ext>
            </a:extLst>
          </p:cNvPr>
          <p:cNvSpPr>
            <a:spLocks noGrp="1"/>
          </p:cNvSpPr>
          <p:nvPr>
            <p:ph type="ctrTitle"/>
          </p:nvPr>
        </p:nvSpPr>
        <p:spPr>
          <a:xfrm>
            <a:off x="4037012" y="1143000"/>
            <a:ext cx="5629009" cy="1951407"/>
          </a:xfrm>
        </p:spPr>
        <p:txBody>
          <a:bodyPr>
            <a:normAutofit fontScale="90000"/>
          </a:bodyPr>
          <a:lstStyle/>
          <a:p>
            <a:r>
              <a:rPr lang="en-US" sz="7900" dirty="0"/>
              <a:t>THANK YOU</a:t>
            </a:r>
          </a:p>
        </p:txBody>
      </p:sp>
      <p:sp>
        <p:nvSpPr>
          <p:cNvPr id="14" name="Subtitle 13">
            <a:extLst>
              <a:ext uri="{FF2B5EF4-FFF2-40B4-BE49-F238E27FC236}">
                <a16:creationId xmlns:a16="http://schemas.microsoft.com/office/drawing/2014/main" id="{ED97D573-F2AD-479B-B046-0DC58CC759D7}"/>
              </a:ext>
            </a:extLst>
          </p:cNvPr>
          <p:cNvSpPr>
            <a:spLocks noGrp="1"/>
          </p:cNvSpPr>
          <p:nvPr>
            <p:ph type="subTitle" idx="1"/>
          </p:nvPr>
        </p:nvSpPr>
        <p:spPr>
          <a:xfrm>
            <a:off x="2513012" y="3586576"/>
            <a:ext cx="7239000" cy="1747424"/>
          </a:xfrm>
        </p:spPr>
        <p:txBody>
          <a:bodyPr vert="horz" lIns="91440" tIns="45720" rIns="91440" bIns="45720" rtlCol="0" anchor="t">
            <a:noAutofit/>
          </a:bodyPr>
          <a:lstStyle/>
          <a:p>
            <a:r>
              <a:rPr lang="en-US" sz="2400" b="1" dirty="0">
                <a:solidFill>
                  <a:srgbClr val="000000"/>
                </a:solidFill>
              </a:rPr>
              <a:t>For taking the time out of your evening to attend curriculum night 2023-2024. </a:t>
            </a:r>
            <a:r>
              <a:rPr lang="en-US" sz="2400" b="1" dirty="0"/>
              <a:t>Write any questions you have on an index card or send an email.  </a:t>
            </a:r>
            <a:r>
              <a:rPr lang="en-US" sz="2400" b="1" dirty="0">
                <a:solidFill>
                  <a:srgbClr val="000000"/>
                </a:solidFill>
              </a:rPr>
              <a:t>It is now time to switch to your child’s Block 2 teacher.  </a:t>
            </a:r>
            <a:endParaRPr lang="en-US" sz="2400" b="1" dirty="0"/>
          </a:p>
        </p:txBody>
      </p:sp>
      <p:pic>
        <p:nvPicPr>
          <p:cNvPr id="16" name="Picture 15" descr="A picture containing logo&#10;&#10;Description automatically generated">
            <a:extLst>
              <a:ext uri="{FF2B5EF4-FFF2-40B4-BE49-F238E27FC236}">
                <a16:creationId xmlns:a16="http://schemas.microsoft.com/office/drawing/2014/main" id="{262385AE-8CC3-4B69-BDEB-F08096FB86E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4212" y="609600"/>
            <a:ext cx="3415836" cy="2391084"/>
          </a:xfrm>
          <a:prstGeom prst="rect">
            <a:avLst/>
          </a:prstGeom>
        </p:spPr>
      </p:pic>
    </p:spTree>
    <p:extLst>
      <p:ext uri="{BB962C8B-B14F-4D97-AF65-F5344CB8AC3E}">
        <p14:creationId xmlns:p14="http://schemas.microsoft.com/office/powerpoint/2010/main" val="337620249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86194" y="2209800"/>
            <a:ext cx="4768838" cy="883100"/>
          </a:xfrm>
        </p:spPr>
        <p:txBody>
          <a:bodyPr>
            <a:normAutofit fontScale="90000"/>
          </a:bodyPr>
          <a:lstStyle/>
          <a:p>
            <a:r>
              <a:rPr lang="en-US" dirty="0"/>
              <a:t>Mrs. Land</a:t>
            </a:r>
          </a:p>
        </p:txBody>
      </p:sp>
      <p:sp>
        <p:nvSpPr>
          <p:cNvPr id="3" name="Subtitle 2"/>
          <p:cNvSpPr>
            <a:spLocks noGrp="1"/>
          </p:cNvSpPr>
          <p:nvPr>
            <p:ph type="subTitle" idx="1"/>
          </p:nvPr>
        </p:nvSpPr>
        <p:spPr>
          <a:xfrm>
            <a:off x="2513013" y="3765101"/>
            <a:ext cx="7315200" cy="1335064"/>
          </a:xfrm>
        </p:spPr>
        <p:txBody>
          <a:bodyPr>
            <a:normAutofit fontScale="92500" lnSpcReduction="20000"/>
          </a:bodyPr>
          <a:lstStyle/>
          <a:p>
            <a:r>
              <a:rPr lang="en-US" sz="4000" dirty="0">
                <a:solidFill>
                  <a:srgbClr val="000000"/>
                </a:solidFill>
              </a:rPr>
              <a:t>5</a:t>
            </a:r>
            <a:r>
              <a:rPr lang="en-US" sz="4000" baseline="30000" dirty="0">
                <a:solidFill>
                  <a:srgbClr val="000000"/>
                </a:solidFill>
              </a:rPr>
              <a:t>th</a:t>
            </a:r>
            <a:r>
              <a:rPr lang="en-US" sz="4000" dirty="0">
                <a:solidFill>
                  <a:srgbClr val="000000"/>
                </a:solidFill>
              </a:rPr>
              <a:t> Grade</a:t>
            </a:r>
          </a:p>
          <a:p>
            <a:r>
              <a:rPr lang="en-US" sz="4000" dirty="0">
                <a:solidFill>
                  <a:srgbClr val="000000"/>
                </a:solidFill>
              </a:rPr>
              <a:t> Block 2 - Math, Science, Social Studies</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397439858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986" y="377477"/>
            <a:ext cx="9598696" cy="1303867"/>
          </a:xfrm>
        </p:spPr>
        <p:txBody>
          <a:bodyPr/>
          <a:lstStyle/>
          <a:p>
            <a:pPr algn="ctr"/>
            <a:r>
              <a:rPr lang="en-US" b="1" u="sng" dirty="0"/>
              <a:t>All About Me</a:t>
            </a:r>
          </a:p>
        </p:txBody>
      </p:sp>
      <p:sp>
        <p:nvSpPr>
          <p:cNvPr id="3" name="Text Placeholder 2"/>
          <p:cNvSpPr>
            <a:spLocks noGrp="1"/>
          </p:cNvSpPr>
          <p:nvPr>
            <p:ph type="body" idx="1"/>
          </p:nvPr>
        </p:nvSpPr>
        <p:spPr>
          <a:xfrm>
            <a:off x="2413503" y="1782023"/>
            <a:ext cx="3991692" cy="576262"/>
          </a:xfrm>
        </p:spPr>
        <p:txBody>
          <a:bodyPr/>
          <a:lstStyle/>
          <a:p>
            <a:r>
              <a:rPr lang="en-US" b="1" dirty="0"/>
              <a:t>Home:</a:t>
            </a:r>
          </a:p>
        </p:txBody>
      </p:sp>
      <p:sp>
        <p:nvSpPr>
          <p:cNvPr id="4" name="Content Placeholder 3"/>
          <p:cNvSpPr>
            <a:spLocks noGrp="1"/>
          </p:cNvSpPr>
          <p:nvPr>
            <p:ph sz="half" idx="2"/>
          </p:nvPr>
        </p:nvSpPr>
        <p:spPr>
          <a:xfrm>
            <a:off x="2413503" y="2514600"/>
            <a:ext cx="4341762" cy="3354060"/>
          </a:xfrm>
        </p:spPr>
        <p:txBody>
          <a:bodyPr>
            <a:normAutofit fontScale="77500" lnSpcReduction="20000"/>
          </a:bodyPr>
          <a:lstStyle/>
          <a:p>
            <a:r>
              <a:rPr lang="en-US" dirty="0"/>
              <a:t>I’ve been married for 30 years.</a:t>
            </a:r>
          </a:p>
          <a:p>
            <a:r>
              <a:rPr lang="en-US" dirty="0"/>
              <a:t>Mike and I are both Atlanta natives, and we live in the Tucker/Stone Mountain area.</a:t>
            </a:r>
          </a:p>
          <a:p>
            <a:r>
              <a:rPr lang="en-US" dirty="0"/>
              <a:t>My husband also teaches in Fulton County!  He is a PE teacher at Mimosa Elementary in Roswell.</a:t>
            </a:r>
          </a:p>
          <a:p>
            <a:r>
              <a:rPr lang="en-US" dirty="0"/>
              <a:t>Our favorite things are dogs, reading, cooking, and trying new restaurants. We love college sports but have different loyalties…I wear gold and Mike wears the dreaded red and black!</a:t>
            </a:r>
          </a:p>
          <a:p>
            <a:endParaRPr lang="en-US" dirty="0"/>
          </a:p>
        </p:txBody>
      </p:sp>
      <p:sp>
        <p:nvSpPr>
          <p:cNvPr id="5" name="Text Placeholder 4"/>
          <p:cNvSpPr>
            <a:spLocks noGrp="1"/>
          </p:cNvSpPr>
          <p:nvPr>
            <p:ph type="body" sz="quarter" idx="3"/>
          </p:nvPr>
        </p:nvSpPr>
        <p:spPr>
          <a:xfrm>
            <a:off x="7008812" y="1808178"/>
            <a:ext cx="3997960" cy="576262"/>
          </a:xfrm>
        </p:spPr>
        <p:txBody>
          <a:bodyPr/>
          <a:lstStyle/>
          <a:p>
            <a:r>
              <a:rPr lang="en-US" b="1" dirty="0"/>
              <a:t>Education/Career:</a:t>
            </a:r>
          </a:p>
        </p:txBody>
      </p:sp>
      <p:sp>
        <p:nvSpPr>
          <p:cNvPr id="6" name="Content Placeholder 5"/>
          <p:cNvSpPr>
            <a:spLocks noGrp="1"/>
          </p:cNvSpPr>
          <p:nvPr>
            <p:ph sz="quarter" idx="4"/>
          </p:nvPr>
        </p:nvSpPr>
        <p:spPr>
          <a:xfrm>
            <a:off x="7049879" y="2511275"/>
            <a:ext cx="4337544" cy="3354060"/>
          </a:xfrm>
        </p:spPr>
        <p:txBody>
          <a:bodyPr>
            <a:normAutofit fontScale="77500" lnSpcReduction="20000"/>
          </a:bodyPr>
          <a:lstStyle/>
          <a:p>
            <a:r>
              <a:rPr lang="en-US" dirty="0"/>
              <a:t>I have a BBA in Economics from Georgia State &amp; an MBA from Georgia Tech.</a:t>
            </a:r>
          </a:p>
          <a:p>
            <a:r>
              <a:rPr lang="en-US" dirty="0"/>
              <a:t>I worked in marketing in the corporate world for 10 years.</a:t>
            </a:r>
          </a:p>
          <a:p>
            <a:r>
              <a:rPr lang="en-US" dirty="0"/>
              <a:t>Then, I went back to school to earn my  Master’s Certification in Elementary Education at Mercer. I am also gifted certified.</a:t>
            </a:r>
          </a:p>
          <a:p>
            <a:r>
              <a:rPr lang="en-US" dirty="0"/>
              <a:t>This is my 27</a:t>
            </a:r>
            <a:r>
              <a:rPr lang="en-US" baseline="30000" dirty="0"/>
              <a:t>th</a:t>
            </a:r>
            <a:r>
              <a:rPr lang="en-US" dirty="0"/>
              <a:t> year of teaching, and I’ve taught over 1,500 5</a:t>
            </a:r>
            <a:r>
              <a:rPr lang="en-US" baseline="30000" dirty="0"/>
              <a:t>th</a:t>
            </a:r>
            <a:r>
              <a:rPr lang="en-US" dirty="0"/>
              <a:t> graders!!!!!</a:t>
            </a:r>
          </a:p>
          <a:p>
            <a:endParaRPr lang="en-US" dirty="0"/>
          </a:p>
          <a:p>
            <a:endParaRPr lang="en-US" dirty="0"/>
          </a:p>
        </p:txBody>
      </p:sp>
    </p:spTree>
    <p:extLst>
      <p:ext uri="{BB962C8B-B14F-4D97-AF65-F5344CB8AC3E}">
        <p14:creationId xmlns:p14="http://schemas.microsoft.com/office/powerpoint/2010/main" val="415402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986" y="377477"/>
            <a:ext cx="9598696" cy="1303867"/>
          </a:xfrm>
        </p:spPr>
        <p:txBody>
          <a:bodyPr/>
          <a:lstStyle/>
          <a:p>
            <a:pPr algn="ctr"/>
            <a:r>
              <a:rPr lang="en-US" b="1" u="sng" dirty="0"/>
              <a:t>All About Me</a:t>
            </a:r>
          </a:p>
        </p:txBody>
      </p:sp>
      <p:sp>
        <p:nvSpPr>
          <p:cNvPr id="3" name="Text Placeholder 2"/>
          <p:cNvSpPr>
            <a:spLocks noGrp="1"/>
          </p:cNvSpPr>
          <p:nvPr>
            <p:ph type="body" idx="1"/>
          </p:nvPr>
        </p:nvSpPr>
        <p:spPr>
          <a:xfrm>
            <a:off x="2413503" y="1782023"/>
            <a:ext cx="3991692" cy="576262"/>
          </a:xfrm>
        </p:spPr>
        <p:txBody>
          <a:bodyPr/>
          <a:lstStyle/>
          <a:p>
            <a:r>
              <a:rPr lang="en-US" b="1" dirty="0"/>
              <a:t>Home:</a:t>
            </a:r>
          </a:p>
        </p:txBody>
      </p:sp>
      <p:sp>
        <p:nvSpPr>
          <p:cNvPr id="4" name="Content Placeholder 3"/>
          <p:cNvSpPr>
            <a:spLocks noGrp="1"/>
          </p:cNvSpPr>
          <p:nvPr>
            <p:ph sz="half" idx="2"/>
          </p:nvPr>
        </p:nvSpPr>
        <p:spPr>
          <a:xfrm>
            <a:off x="2413503" y="2514600"/>
            <a:ext cx="4341762" cy="3354060"/>
          </a:xfrm>
        </p:spPr>
        <p:txBody>
          <a:bodyPr>
            <a:normAutofit fontScale="77500" lnSpcReduction="20000"/>
          </a:bodyPr>
          <a:lstStyle/>
          <a:p>
            <a:r>
              <a:rPr lang="en-US" dirty="0"/>
              <a:t>I’ve been married for 30 years.</a:t>
            </a:r>
          </a:p>
          <a:p>
            <a:r>
              <a:rPr lang="en-US" dirty="0"/>
              <a:t>Mike and I are both Atlanta natives, and we live in the Tucker/Stone Mountain area.</a:t>
            </a:r>
          </a:p>
          <a:p>
            <a:r>
              <a:rPr lang="en-US" dirty="0"/>
              <a:t>My husband also teaches in Fulton County!  He is a PE teacher at Mimosa Elementary in Roswell.</a:t>
            </a:r>
          </a:p>
          <a:p>
            <a:r>
              <a:rPr lang="en-US" dirty="0"/>
              <a:t>Our favorite things are dogs, reading, cooking, and trying new restaurants. We love college sports but have different loyalties…I wear gold and Mike wears the dreaded red and black!</a:t>
            </a:r>
          </a:p>
          <a:p>
            <a:endParaRPr lang="en-US" dirty="0"/>
          </a:p>
          <a:p>
            <a:endParaRPr lang="en-US" dirty="0"/>
          </a:p>
        </p:txBody>
      </p:sp>
      <p:sp>
        <p:nvSpPr>
          <p:cNvPr id="5" name="Text Placeholder 4"/>
          <p:cNvSpPr>
            <a:spLocks noGrp="1"/>
          </p:cNvSpPr>
          <p:nvPr>
            <p:ph type="body" sz="quarter" idx="3"/>
          </p:nvPr>
        </p:nvSpPr>
        <p:spPr>
          <a:xfrm>
            <a:off x="7008812" y="1808178"/>
            <a:ext cx="3997960" cy="576262"/>
          </a:xfrm>
        </p:spPr>
        <p:txBody>
          <a:bodyPr/>
          <a:lstStyle/>
          <a:p>
            <a:r>
              <a:rPr lang="en-US" b="1" dirty="0"/>
              <a:t>Education/Career:</a:t>
            </a:r>
          </a:p>
        </p:txBody>
      </p:sp>
      <p:sp>
        <p:nvSpPr>
          <p:cNvPr id="6" name="Content Placeholder 5"/>
          <p:cNvSpPr>
            <a:spLocks noGrp="1"/>
          </p:cNvSpPr>
          <p:nvPr>
            <p:ph sz="quarter" idx="4"/>
          </p:nvPr>
        </p:nvSpPr>
        <p:spPr>
          <a:xfrm>
            <a:off x="7049879" y="2511275"/>
            <a:ext cx="4337544" cy="3354060"/>
          </a:xfrm>
        </p:spPr>
        <p:txBody>
          <a:bodyPr>
            <a:normAutofit fontScale="77500" lnSpcReduction="20000"/>
          </a:bodyPr>
          <a:lstStyle/>
          <a:p>
            <a:r>
              <a:rPr lang="en-US" dirty="0"/>
              <a:t>I have a BBA in Economics from Georgia State &amp; an MBA from Georgia Tech.</a:t>
            </a:r>
          </a:p>
          <a:p>
            <a:r>
              <a:rPr lang="en-US" dirty="0"/>
              <a:t>I worked in marketing in the corporate world for 10 years.</a:t>
            </a:r>
          </a:p>
          <a:p>
            <a:r>
              <a:rPr lang="en-US" dirty="0"/>
              <a:t>Then, I went back to school to earn my  Master’s Certification in Elementary Education at Mercer. I am also gifted certified.</a:t>
            </a:r>
          </a:p>
          <a:p>
            <a:r>
              <a:rPr lang="en-US" dirty="0"/>
              <a:t>This is my 27</a:t>
            </a:r>
            <a:r>
              <a:rPr lang="en-US" baseline="30000" dirty="0"/>
              <a:t>th</a:t>
            </a:r>
            <a:r>
              <a:rPr lang="en-US" dirty="0"/>
              <a:t> year of teaching, and I’ve taught over 1,500 5</a:t>
            </a:r>
            <a:r>
              <a:rPr lang="en-US" baseline="30000" dirty="0"/>
              <a:t>th</a:t>
            </a:r>
            <a:r>
              <a:rPr lang="en-US" dirty="0"/>
              <a:t> graders!!!!!</a:t>
            </a:r>
          </a:p>
          <a:p>
            <a:endParaRPr lang="en-US" dirty="0"/>
          </a:p>
          <a:p>
            <a:endParaRPr lang="en-US" dirty="0"/>
          </a:p>
        </p:txBody>
      </p:sp>
    </p:spTree>
    <p:extLst>
      <p:ext uri="{BB962C8B-B14F-4D97-AF65-F5344CB8AC3E}">
        <p14:creationId xmlns:p14="http://schemas.microsoft.com/office/powerpoint/2010/main" val="417105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56530" y="982132"/>
            <a:ext cx="4840929" cy="1774814"/>
          </a:xfrm>
        </p:spPr>
        <p:txBody>
          <a:bodyPr>
            <a:normAutofit/>
          </a:bodyPr>
          <a:lstStyle/>
          <a:p>
            <a:r>
              <a:rPr lang="en-US"/>
              <a:t>Student/Teacher Communication</a:t>
            </a:r>
          </a:p>
        </p:txBody>
      </p:sp>
      <p:pic>
        <p:nvPicPr>
          <p:cNvPr id="3" name="Picture 2" descr="Una &lt;strong&gt;agenda&lt;/strong&gt; es esencial para cualquier persona que quiera organizar su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600000">
            <a:off x="1295063" y="3455886"/>
            <a:ext cx="2216330" cy="1814173"/>
          </a:xfrm>
          <a:prstGeom prst="rect">
            <a:avLst/>
          </a:prstGeom>
          <a:ln w="57150" cmpd="thickThin">
            <a:noFill/>
            <a:miter lim="800000"/>
          </a:ln>
        </p:spPr>
      </p:pic>
      <p:pic>
        <p:nvPicPr>
          <p:cNvPr id="5" name="Picture 4" descr="&lt;strong&gt;megaphone&lt;/strong&g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6973" y="3574641"/>
            <a:ext cx="2228791" cy="1576663"/>
          </a:xfrm>
          <a:prstGeom prst="rect">
            <a:avLst/>
          </a:prstGeom>
          <a:ln w="57150" cmpd="thickThin">
            <a:noFill/>
            <a:miter lim="800000"/>
          </a:ln>
        </p:spPr>
      </p:pic>
      <p:sp>
        <p:nvSpPr>
          <p:cNvPr id="39" name="Content Placeholder 13"/>
          <p:cNvSpPr>
            <a:spLocks noGrp="1"/>
          </p:cNvSpPr>
          <p:nvPr>
            <p:ph idx="1"/>
          </p:nvPr>
        </p:nvSpPr>
        <p:spPr>
          <a:xfrm>
            <a:off x="6602313" y="1158023"/>
            <a:ext cx="4527767" cy="4696335"/>
          </a:xfrm>
        </p:spPr>
        <p:txBody>
          <a:bodyPr>
            <a:normAutofit/>
          </a:bodyPr>
          <a:lstStyle/>
          <a:p>
            <a:r>
              <a:rPr lang="en-US" sz="2400" dirty="0"/>
              <a:t>Announcements and homework are on the board</a:t>
            </a:r>
          </a:p>
          <a:p>
            <a:r>
              <a:rPr lang="en-US" sz="2400" dirty="0"/>
              <a:t>Verbally announced</a:t>
            </a:r>
          </a:p>
          <a:p>
            <a:r>
              <a:rPr lang="en-US" sz="2400" dirty="0"/>
              <a:t>Instructed to write information in agenda</a:t>
            </a:r>
          </a:p>
          <a:p>
            <a:r>
              <a:rPr lang="en-US" sz="2400" dirty="0"/>
              <a:t>SBCE website, Staff, Directory 5</a:t>
            </a:r>
            <a:r>
              <a:rPr lang="en-US" sz="2400" baseline="30000" dirty="0"/>
              <a:t>th</a:t>
            </a:r>
            <a:r>
              <a:rPr lang="en-US" sz="2400" dirty="0"/>
              <a:t> Grade: </a:t>
            </a:r>
            <a:r>
              <a:rPr lang="en-US" altLang="en-US" sz="2400" dirty="0">
                <a:cs typeface="Tahoma" panose="020B0604030504040204" pitchFamily="34" charset="0"/>
              </a:rPr>
              <a:t>Class Website  </a:t>
            </a:r>
            <a:r>
              <a:rPr lang="en-US" altLang="en-US" sz="2400" dirty="0">
                <a:cs typeface="Tahoma" panose="020B0604030504040204" pitchFamily="34" charset="0"/>
                <a:hlinkClick r:id="rId4"/>
              </a:rPr>
              <a:t>http://landsbce.weebly.com/</a:t>
            </a:r>
            <a:endParaRPr lang="en-US" altLang="en-US" sz="2400" dirty="0">
              <a:cs typeface="Tahoma" panose="020B0604030504040204" pitchFamily="34" charset="0"/>
            </a:endParaRPr>
          </a:p>
          <a:p>
            <a:r>
              <a:rPr lang="en-US" altLang="en-US" sz="2400" dirty="0">
                <a:cs typeface="Tahoma" panose="020B0604030504040204" pitchFamily="34" charset="0"/>
              </a:rPr>
              <a:t>Land’s Weekly Update emails sent every Friday</a:t>
            </a:r>
          </a:p>
          <a:p>
            <a:pPr marL="0" indent="0">
              <a:buNone/>
            </a:pPr>
            <a:endParaRPr lang="en-US" dirty="0"/>
          </a:p>
        </p:txBody>
      </p:sp>
    </p:spTree>
    <p:extLst>
      <p:ext uri="{BB962C8B-B14F-4D97-AF65-F5344CB8AC3E}">
        <p14:creationId xmlns:p14="http://schemas.microsoft.com/office/powerpoint/2010/main" val="3610792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632B3-4AD8-BE77-35E4-062B4DE53756}"/>
              </a:ext>
            </a:extLst>
          </p:cNvPr>
          <p:cNvSpPr>
            <a:spLocks noGrp="1"/>
          </p:cNvSpPr>
          <p:nvPr>
            <p:ph type="title"/>
          </p:nvPr>
        </p:nvSpPr>
        <p:spPr/>
        <p:txBody>
          <a:bodyPr/>
          <a:lstStyle/>
          <a:p>
            <a:r>
              <a:rPr lang="en-US" sz="4350" dirty="0"/>
              <a:t>Home/School Communication</a:t>
            </a:r>
            <a:endParaRPr lang="en-US" dirty="0"/>
          </a:p>
        </p:txBody>
      </p:sp>
      <p:sp>
        <p:nvSpPr>
          <p:cNvPr id="4" name="Content Placeholder 4">
            <a:extLst>
              <a:ext uri="{FF2B5EF4-FFF2-40B4-BE49-F238E27FC236}">
                <a16:creationId xmlns:a16="http://schemas.microsoft.com/office/drawing/2014/main" id="{023D1E5A-2B17-33DF-B71A-8324BA5B8A76}"/>
              </a:ext>
            </a:extLst>
          </p:cNvPr>
          <p:cNvSpPr txBox="1">
            <a:spLocks/>
          </p:cNvSpPr>
          <p:nvPr/>
        </p:nvSpPr>
        <p:spPr>
          <a:xfrm>
            <a:off x="1239465" y="2631265"/>
            <a:ext cx="9717540" cy="3289258"/>
          </a:xfrm>
          <a:prstGeom prst="rect">
            <a:avLst/>
          </a:prstGeom>
        </p:spPr>
        <p:txBody>
          <a:bodyPr vert="horz" lIns="45708" tIns="45708" rIns="45708" bIns="45708" rtlCol="0" anchor="t">
            <a:normAutofit lnSpcReduction="10000"/>
          </a:bodyPr>
          <a:lstStyle>
            <a:lvl1pPr marL="91413" indent="-91413" algn="l" defTabSz="914126"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199" kern="1200">
                <a:solidFill>
                  <a:schemeClr val="tx1"/>
                </a:solidFill>
                <a:latin typeface="+mn-lt"/>
                <a:ea typeface="+mn-ea"/>
                <a:cs typeface="+mn-cs"/>
              </a:defRPr>
            </a:lvl1pPr>
            <a:lvl2pPr marL="265096" indent="-137119" algn="l" defTabSz="914126" rtl="0" eaLnBrk="1" latinLnBrk="0" hangingPunct="1">
              <a:lnSpc>
                <a:spcPct val="90000"/>
              </a:lnSpc>
              <a:spcBef>
                <a:spcPts val="200"/>
              </a:spcBef>
              <a:spcAft>
                <a:spcPts val="400"/>
              </a:spcAft>
              <a:buClr>
                <a:schemeClr val="accent2"/>
              </a:buClr>
              <a:buFont typeface="Wingdings 3" pitchFamily="18" charset="2"/>
              <a:buChar char=""/>
              <a:defRPr sz="1799" kern="1200">
                <a:solidFill>
                  <a:schemeClr val="tx1"/>
                </a:solidFill>
                <a:latin typeface="+mn-lt"/>
                <a:ea typeface="+mn-ea"/>
                <a:cs typeface="+mn-cs"/>
              </a:defRPr>
            </a:lvl2pPr>
            <a:lvl3pPr marL="447922" indent="-137119" algn="l" defTabSz="914126"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182" indent="-137119" algn="l" defTabSz="914126"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007" indent="-137119" algn="l" defTabSz="914126"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126" indent="-137119" algn="l" defTabSz="914126"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386" indent="-137119" algn="l" defTabSz="914126"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5787" indent="-137119" algn="l" defTabSz="914126"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047" indent="-137119" algn="l" defTabSz="914126"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sz="3199" b="1" dirty="0" err="1"/>
              <a:t>PawPrints</a:t>
            </a:r>
            <a:r>
              <a:rPr lang="en-US" sz="3199" b="1" dirty="0"/>
              <a:t> Community Newsletter</a:t>
            </a:r>
          </a:p>
          <a:p>
            <a:pPr marL="264716" lvl="1"/>
            <a:r>
              <a:rPr lang="en-US" sz="2799" dirty="0"/>
              <a:t>This is a vital school information source</a:t>
            </a:r>
          </a:p>
          <a:p>
            <a:pPr marL="264716" lvl="1"/>
            <a:r>
              <a:rPr lang="en-US" sz="2799" dirty="0"/>
              <a:t>Emailed to all families every Friday</a:t>
            </a:r>
          </a:p>
          <a:p>
            <a:pPr marL="264716" lvl="1"/>
            <a:endParaRPr lang="en-US" sz="2799" dirty="0"/>
          </a:p>
          <a:p>
            <a:r>
              <a:rPr lang="en-US" sz="3199" b="1" dirty="0"/>
              <a:t>School Messenger Blasts</a:t>
            </a:r>
          </a:p>
          <a:p>
            <a:pPr marL="264716" lvl="1"/>
            <a:r>
              <a:rPr lang="en-US" sz="2799" dirty="0"/>
              <a:t>Updated each Friday to communicate timely messages  </a:t>
            </a:r>
          </a:p>
          <a:p>
            <a:pPr marL="127597" lvl="1" indent="0">
              <a:buNone/>
            </a:pPr>
            <a:r>
              <a:rPr lang="en-US" sz="2799" dirty="0"/>
              <a:t> </a:t>
            </a:r>
          </a:p>
          <a:p>
            <a:pPr marL="264716" lvl="1"/>
            <a:endParaRPr lang="en-US" dirty="0"/>
          </a:p>
          <a:p>
            <a:endParaRPr lang="en-US" dirty="0"/>
          </a:p>
        </p:txBody>
      </p:sp>
    </p:spTree>
    <p:extLst>
      <p:ext uri="{BB962C8B-B14F-4D97-AF65-F5344CB8AC3E}">
        <p14:creationId xmlns:p14="http://schemas.microsoft.com/office/powerpoint/2010/main" val="824041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7DEDD00-5E71-418B-9C3C-9B71B0182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1" y="0"/>
            <a:ext cx="12226776" cy="6856214"/>
            <a:chOff x="-15736" y="0"/>
            <a:chExt cx="12229962" cy="6856214"/>
          </a:xfrm>
        </p:grpSpPr>
        <p:pic>
          <p:nvPicPr>
            <p:cNvPr id="10" name="Picture 9">
              <a:extLst>
                <a:ext uri="{FF2B5EF4-FFF2-40B4-BE49-F238E27FC236}">
                  <a16:creationId xmlns:a16="http://schemas.microsoft.com/office/drawing/2014/main" id="{F08AA894-60A7-4A09-919E-54EF7C3EC8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44680684-9D82-4E2B-9E9A-778390DA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E28899EB-8201-46DC-A208-67136E6BA1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3" name="Picture 12">
              <a:extLst>
                <a:ext uri="{FF2B5EF4-FFF2-40B4-BE49-F238E27FC236}">
                  <a16:creationId xmlns:a16="http://schemas.microsoft.com/office/drawing/2014/main" id="{58681DBB-DB5A-40DF-8333-C7E1C945B5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1295064" y="982132"/>
            <a:ext cx="9598696" cy="1303867"/>
          </a:xfrm>
        </p:spPr>
        <p:txBody>
          <a:bodyPr>
            <a:normAutofit/>
          </a:bodyPr>
          <a:lstStyle/>
          <a:p>
            <a:r>
              <a:rPr lang="en-US">
                <a:solidFill>
                  <a:srgbClr val="262626"/>
                </a:solidFill>
              </a:rPr>
              <a:t>Routines</a:t>
            </a:r>
          </a:p>
        </p:txBody>
      </p:sp>
      <p:graphicFrame>
        <p:nvGraphicFramePr>
          <p:cNvPr id="5" name="Content Placeholder 2">
            <a:extLst>
              <a:ext uri="{FF2B5EF4-FFF2-40B4-BE49-F238E27FC236}">
                <a16:creationId xmlns:a16="http://schemas.microsoft.com/office/drawing/2014/main" id="{5696AA4C-B806-600B-EECA-036D21C8E5D6}"/>
              </a:ext>
            </a:extLst>
          </p:cNvPr>
          <p:cNvGraphicFramePr>
            <a:graphicFrameLocks noGrp="1"/>
          </p:cNvGraphicFramePr>
          <p:nvPr>
            <p:ph idx="1"/>
            <p:extLst>
              <p:ext uri="{D42A27DB-BD31-4B8C-83A1-F6EECF244321}">
                <p14:modId xmlns:p14="http://schemas.microsoft.com/office/powerpoint/2010/main" val="2007637615"/>
              </p:ext>
            </p:extLst>
          </p:nvPr>
        </p:nvGraphicFramePr>
        <p:xfrm>
          <a:off x="1295063" y="2675822"/>
          <a:ext cx="9598697" cy="2985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1846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Student Success</a:t>
            </a:r>
          </a:p>
        </p:txBody>
      </p:sp>
      <p:sp>
        <p:nvSpPr>
          <p:cNvPr id="5" name="Text Placeholder 4"/>
          <p:cNvSpPr>
            <a:spLocks noGrp="1"/>
          </p:cNvSpPr>
          <p:nvPr>
            <p:ph type="body" idx="1"/>
          </p:nvPr>
        </p:nvSpPr>
        <p:spPr>
          <a:xfrm>
            <a:off x="1371242" y="1679761"/>
            <a:ext cx="4442827" cy="823912"/>
          </a:xfrm>
        </p:spPr>
        <p:txBody>
          <a:bodyPr/>
          <a:lstStyle/>
          <a:p>
            <a:r>
              <a:rPr lang="en-US" dirty="0"/>
              <a:t>At School</a:t>
            </a:r>
          </a:p>
        </p:txBody>
      </p:sp>
      <p:sp>
        <p:nvSpPr>
          <p:cNvPr id="3" name="Content Placeholder 2"/>
          <p:cNvSpPr>
            <a:spLocks noGrp="1"/>
          </p:cNvSpPr>
          <p:nvPr>
            <p:ph sz="half" idx="2"/>
          </p:nvPr>
        </p:nvSpPr>
        <p:spPr>
          <a:xfrm>
            <a:off x="1371242" y="2603557"/>
            <a:ext cx="4442827" cy="2714592"/>
          </a:xfrm>
        </p:spPr>
        <p:txBody>
          <a:bodyPr>
            <a:noAutofit/>
          </a:bodyPr>
          <a:lstStyle/>
          <a:p>
            <a:r>
              <a:rPr lang="en-US" sz="2000" dirty="0"/>
              <a:t>Be at school unless sick</a:t>
            </a:r>
          </a:p>
          <a:p>
            <a:r>
              <a:rPr lang="en-US" sz="2000" dirty="0"/>
              <a:t>Be on time and avoid early dismissal is possible</a:t>
            </a:r>
          </a:p>
          <a:p>
            <a:r>
              <a:rPr lang="en-US" sz="2000" dirty="0"/>
              <a:t>Pay attention and remain on task</a:t>
            </a:r>
          </a:p>
          <a:p>
            <a:r>
              <a:rPr lang="en-US" sz="2000" dirty="0"/>
              <a:t>Ask questions!!!!</a:t>
            </a:r>
          </a:p>
          <a:p>
            <a:r>
              <a:rPr lang="en-US" sz="2000" dirty="0"/>
              <a:t>Use resources for help - notes, handouts, peer, teacher</a:t>
            </a:r>
          </a:p>
          <a:p>
            <a:r>
              <a:rPr lang="en-US" sz="2000" dirty="0"/>
              <a:t>Try your best!</a:t>
            </a:r>
            <a:endParaRPr lang="en-US" sz="1800" dirty="0"/>
          </a:p>
        </p:txBody>
      </p:sp>
      <p:sp>
        <p:nvSpPr>
          <p:cNvPr id="6" name="Text Placeholder 5"/>
          <p:cNvSpPr>
            <a:spLocks noGrp="1"/>
          </p:cNvSpPr>
          <p:nvPr>
            <p:ph type="body" sz="quarter" idx="3"/>
          </p:nvPr>
        </p:nvSpPr>
        <p:spPr>
          <a:xfrm>
            <a:off x="6523315" y="1679761"/>
            <a:ext cx="4442827" cy="823912"/>
          </a:xfrm>
        </p:spPr>
        <p:txBody>
          <a:bodyPr/>
          <a:lstStyle/>
          <a:p>
            <a:r>
              <a:rPr lang="en-US" dirty="0"/>
              <a:t>At Home</a:t>
            </a:r>
          </a:p>
        </p:txBody>
      </p:sp>
      <p:sp>
        <p:nvSpPr>
          <p:cNvPr id="4" name="Content Placeholder 3"/>
          <p:cNvSpPr>
            <a:spLocks noGrp="1"/>
          </p:cNvSpPr>
          <p:nvPr>
            <p:ph sz="quarter" idx="4"/>
          </p:nvPr>
        </p:nvSpPr>
        <p:spPr>
          <a:xfrm>
            <a:off x="6523315" y="2576237"/>
            <a:ext cx="4958557" cy="3324192"/>
          </a:xfrm>
        </p:spPr>
        <p:txBody>
          <a:bodyPr>
            <a:normAutofit fontScale="40000" lnSpcReduction="20000"/>
          </a:bodyPr>
          <a:lstStyle/>
          <a:p>
            <a:r>
              <a:rPr lang="en-US" sz="5000" dirty="0"/>
              <a:t>Practice math daily (Knowledge of multiplication tables is critical to success.)</a:t>
            </a:r>
          </a:p>
          <a:p>
            <a:r>
              <a:rPr lang="en-US" sz="5000" dirty="0"/>
              <a:t>Review graded papers</a:t>
            </a:r>
          </a:p>
          <a:p>
            <a:r>
              <a:rPr lang="en-US" sz="5000" dirty="0"/>
              <a:t>Get plenty of sleep</a:t>
            </a:r>
          </a:p>
          <a:p>
            <a:r>
              <a:rPr lang="en-US" sz="5000" dirty="0"/>
              <a:t>Study for tests &amp; quizzes</a:t>
            </a:r>
          </a:p>
          <a:p>
            <a:r>
              <a:rPr lang="en-US" sz="5000" dirty="0"/>
              <a:t>Complete homework assignments</a:t>
            </a:r>
          </a:p>
          <a:p>
            <a:r>
              <a:rPr lang="en-US" sz="5000" dirty="0"/>
              <a:t>Functional use of technology</a:t>
            </a:r>
          </a:p>
          <a:p>
            <a:pPr lvl="1"/>
            <a:r>
              <a:rPr lang="en-US" sz="5000" dirty="0"/>
              <a:t>Keyboarding </a:t>
            </a:r>
          </a:p>
          <a:p>
            <a:pPr lvl="1"/>
            <a:r>
              <a:rPr lang="en-US" sz="5000" dirty="0"/>
              <a:t>Save and open documents</a:t>
            </a:r>
            <a:endParaRPr lang="en-US" sz="5500" dirty="0"/>
          </a:p>
        </p:txBody>
      </p:sp>
      <p:pic>
        <p:nvPicPr>
          <p:cNvPr id="8" name="Picture 7">
            <a:extLst>
              <a:ext uri="{FF2B5EF4-FFF2-40B4-BE49-F238E27FC236}">
                <a16:creationId xmlns:a16="http://schemas.microsoft.com/office/drawing/2014/main" id="{BAC01C54-18D3-4645-8D45-EFFB9BC8FBE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98337" y="497613"/>
            <a:ext cx="2383535" cy="1594104"/>
          </a:xfrm>
          <a:prstGeom prst="rect">
            <a:avLst/>
          </a:prstGeom>
        </p:spPr>
      </p:pic>
    </p:spTree>
    <p:extLst>
      <p:ext uri="{BB962C8B-B14F-4D97-AF65-F5344CB8AC3E}">
        <p14:creationId xmlns:p14="http://schemas.microsoft.com/office/powerpoint/2010/main" val="3819331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C93797FD-7F0A-483E-966E-7FE88F8D8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1" y="0"/>
            <a:ext cx="12226776" cy="6856214"/>
            <a:chOff x="-15736" y="0"/>
            <a:chExt cx="12229962" cy="6856214"/>
          </a:xfrm>
        </p:grpSpPr>
        <p:pic>
          <p:nvPicPr>
            <p:cNvPr id="99" name="Picture 98">
              <a:extLst>
                <a:ext uri="{FF2B5EF4-FFF2-40B4-BE49-F238E27FC236}">
                  <a16:creationId xmlns:a16="http://schemas.microsoft.com/office/drawing/2014/main" id="{94299858-315B-4242-A342-32FD05E4DEE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0" name="Rectangle 99">
              <a:extLst>
                <a:ext uri="{FF2B5EF4-FFF2-40B4-BE49-F238E27FC236}">
                  <a16:creationId xmlns:a16="http://schemas.microsoft.com/office/drawing/2014/main" id="{5783D501-1479-4FE1-A62C-B9C862498C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1" name="Picture 100">
              <a:extLst>
                <a:ext uri="{FF2B5EF4-FFF2-40B4-BE49-F238E27FC236}">
                  <a16:creationId xmlns:a16="http://schemas.microsoft.com/office/drawing/2014/main" id="{C53C2CCF-3504-410A-A978-9BCC7D295A0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02" name="Picture 101">
              <a:extLst>
                <a:ext uri="{FF2B5EF4-FFF2-40B4-BE49-F238E27FC236}">
                  <a16:creationId xmlns:a16="http://schemas.microsoft.com/office/drawing/2014/main" id="{444AA77E-0BD7-413F-9123-2CDF296BAD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04" name="Straight Connector 103">
            <a:extLst>
              <a:ext uri="{FF2B5EF4-FFF2-40B4-BE49-F238E27FC236}">
                <a16:creationId xmlns:a16="http://schemas.microsoft.com/office/drawing/2014/main" id="{DDB3BAEE-5BE4-4B17-A2DA-B334759C47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5805"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064" y="982132"/>
            <a:ext cx="9598696" cy="1303867"/>
          </a:xfrm>
        </p:spPr>
        <p:txBody>
          <a:bodyPr vert="horz" lIns="91440" tIns="45720" rIns="91440" bIns="45720" rtlCol="0" anchor="ctr">
            <a:normAutofit/>
          </a:bodyPr>
          <a:lstStyle/>
          <a:p>
            <a:pPr defTabSz="457200"/>
            <a:r>
              <a:rPr lang="en-US" sz="4400" dirty="0">
                <a:solidFill>
                  <a:srgbClr val="262626"/>
                </a:solidFill>
              </a:rPr>
              <a:t>Student Responsibilities at Home</a:t>
            </a:r>
          </a:p>
        </p:txBody>
      </p:sp>
      <p:graphicFrame>
        <p:nvGraphicFramePr>
          <p:cNvPr id="5" name="Content Placeholder 2">
            <a:extLst>
              <a:ext uri="{FF2B5EF4-FFF2-40B4-BE49-F238E27FC236}">
                <a16:creationId xmlns:a16="http://schemas.microsoft.com/office/drawing/2014/main" id="{CC17053B-5B6C-44DF-B7CC-36BBB619F4D8}"/>
              </a:ext>
            </a:extLst>
          </p:cNvPr>
          <p:cNvGraphicFramePr>
            <a:graphicFrameLocks noGrp="1"/>
          </p:cNvGraphicFramePr>
          <p:nvPr>
            <p:ph sz="half" idx="1"/>
            <p:extLst>
              <p:ext uri="{D42A27DB-BD31-4B8C-83A1-F6EECF244321}">
                <p14:modId xmlns:p14="http://schemas.microsoft.com/office/powerpoint/2010/main" val="1336490134"/>
              </p:ext>
            </p:extLst>
          </p:nvPr>
        </p:nvGraphicFramePr>
        <p:xfrm>
          <a:off x="1295062" y="2772384"/>
          <a:ext cx="9598697" cy="287488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789777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67" name="Group 166">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1" y="0"/>
            <a:ext cx="12226776" cy="6856214"/>
            <a:chOff x="-15736" y="0"/>
            <a:chExt cx="12229962" cy="6856214"/>
          </a:xfrm>
        </p:grpSpPr>
        <p:pic>
          <p:nvPicPr>
            <p:cNvPr id="168" name="Picture 167">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9" name="Rectangle 168">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0" name="Picture 169">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71" name="Picture 170">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3" name="Straight Connector 172">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5805"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064" y="982132"/>
            <a:ext cx="9598696" cy="1303867"/>
          </a:xfrm>
        </p:spPr>
        <p:txBody>
          <a:bodyPr vert="horz" lIns="91440" tIns="45720" rIns="91440" bIns="45720" rtlCol="0" anchor="ctr">
            <a:normAutofit/>
          </a:bodyPr>
          <a:lstStyle/>
          <a:p>
            <a:pPr defTabSz="457200"/>
            <a:r>
              <a:rPr lang="en-US" sz="4400" dirty="0">
                <a:solidFill>
                  <a:srgbClr val="262626"/>
                </a:solidFill>
              </a:rPr>
              <a:t>Math </a:t>
            </a:r>
          </a:p>
        </p:txBody>
      </p:sp>
      <p:pic>
        <p:nvPicPr>
          <p:cNvPr id="46" name="Picture 45">
            <a:extLst>
              <a:ext uri="{FF2B5EF4-FFF2-40B4-BE49-F238E27FC236}">
                <a16:creationId xmlns:a16="http://schemas.microsoft.com/office/drawing/2014/main" id="{E82B032E-A62B-45A0-1928-515A3B85CE14}"/>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433895" y="3361432"/>
            <a:ext cx="2739015" cy="1532136"/>
          </a:xfrm>
          <a:prstGeom prst="rect">
            <a:avLst/>
          </a:prstGeom>
          <a:ln w="57150" cmpd="thickThin">
            <a:solidFill>
              <a:srgbClr val="7F7F7F"/>
            </a:solidFill>
            <a:miter lim="800000"/>
          </a:ln>
        </p:spPr>
      </p:pic>
      <p:graphicFrame>
        <p:nvGraphicFramePr>
          <p:cNvPr id="5" name="Content Placeholder 2">
            <a:extLst>
              <a:ext uri="{FF2B5EF4-FFF2-40B4-BE49-F238E27FC236}">
                <a16:creationId xmlns:a16="http://schemas.microsoft.com/office/drawing/2014/main" id="{CC17053B-5B6C-44DF-B7CC-36BBB619F4D8}"/>
              </a:ext>
            </a:extLst>
          </p:cNvPr>
          <p:cNvGraphicFramePr>
            <a:graphicFrameLocks noGrp="1"/>
          </p:cNvGraphicFramePr>
          <p:nvPr>
            <p:ph sz="half" idx="1"/>
            <p:extLst>
              <p:ext uri="{D42A27DB-BD31-4B8C-83A1-F6EECF244321}">
                <p14:modId xmlns:p14="http://schemas.microsoft.com/office/powerpoint/2010/main" val="4226184989"/>
              </p:ext>
            </p:extLst>
          </p:nvPr>
        </p:nvGraphicFramePr>
        <p:xfrm>
          <a:off x="4570919" y="2421466"/>
          <a:ext cx="6255234" cy="33189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05661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16336-692B-4692-8D77-867867CB000B}"/>
              </a:ext>
            </a:extLst>
          </p:cNvPr>
          <p:cNvSpPr>
            <a:spLocks noGrp="1"/>
          </p:cNvSpPr>
          <p:nvPr>
            <p:ph type="title"/>
          </p:nvPr>
        </p:nvSpPr>
        <p:spPr>
          <a:xfrm>
            <a:off x="1295064" y="982132"/>
            <a:ext cx="9598696" cy="1303867"/>
          </a:xfrm>
        </p:spPr>
        <p:txBody>
          <a:bodyPr>
            <a:normAutofit/>
          </a:bodyPr>
          <a:lstStyle/>
          <a:p>
            <a:r>
              <a:rPr lang="en-US" b="1" dirty="0">
                <a:solidFill>
                  <a:srgbClr val="262626"/>
                </a:solidFill>
              </a:rPr>
              <a:t>On/Enhanced 5th Grade Math</a:t>
            </a:r>
          </a:p>
        </p:txBody>
      </p:sp>
      <p:sp>
        <p:nvSpPr>
          <p:cNvPr id="3" name="Content Placeholder 2">
            <a:extLst>
              <a:ext uri="{FF2B5EF4-FFF2-40B4-BE49-F238E27FC236}">
                <a16:creationId xmlns:a16="http://schemas.microsoft.com/office/drawing/2014/main" id="{756873C9-4B6E-4BDF-B54D-38E9BB99FAA9}"/>
              </a:ext>
            </a:extLst>
          </p:cNvPr>
          <p:cNvSpPr>
            <a:spLocks noGrp="1"/>
          </p:cNvSpPr>
          <p:nvPr>
            <p:ph idx="1"/>
          </p:nvPr>
        </p:nvSpPr>
        <p:spPr>
          <a:xfrm>
            <a:off x="1295064" y="2556932"/>
            <a:ext cx="6255237" cy="3318936"/>
          </a:xfrm>
        </p:spPr>
        <p:txBody>
          <a:bodyPr>
            <a:normAutofit/>
          </a:bodyPr>
          <a:lstStyle/>
          <a:p>
            <a:pPr marL="0" indent="0">
              <a:lnSpc>
                <a:spcPct val="90000"/>
              </a:lnSpc>
              <a:spcBef>
                <a:spcPts val="0"/>
              </a:spcBef>
              <a:buNone/>
            </a:pPr>
            <a:r>
              <a:rPr lang="en-US" sz="2000" b="0" i="0" dirty="0">
                <a:solidFill>
                  <a:srgbClr val="262626"/>
                </a:solidFill>
                <a:effectLst/>
                <a:ea typeface="+mn-lt"/>
                <a:cs typeface="+mn-lt"/>
              </a:rPr>
              <a:t>Unit </a:t>
            </a:r>
            <a:r>
              <a:rPr lang="en-US" sz="2000" dirty="0">
                <a:solidFill>
                  <a:srgbClr val="262626"/>
                </a:solidFill>
                <a:ea typeface="+mn-lt"/>
                <a:cs typeface="+mn-lt"/>
              </a:rPr>
              <a:t>1</a:t>
            </a:r>
            <a:r>
              <a:rPr lang="en-US" sz="2000" b="0" i="0" dirty="0">
                <a:solidFill>
                  <a:srgbClr val="262626"/>
                </a:solidFill>
                <a:effectLst/>
                <a:ea typeface="+mn-lt"/>
                <a:cs typeface="+mn-lt"/>
              </a:rPr>
              <a:t>:</a:t>
            </a:r>
            <a:r>
              <a:rPr lang="en-US" sz="2000" dirty="0">
                <a:solidFill>
                  <a:srgbClr val="262626"/>
                </a:solidFill>
                <a:ea typeface="+mn-lt"/>
                <a:cs typeface="+mn-lt"/>
              </a:rPr>
              <a:t> Investigating volume of solid figures</a:t>
            </a:r>
            <a:br>
              <a:rPr lang="en-US" sz="2000">
                <a:solidFill>
                  <a:srgbClr val="262626"/>
                </a:solidFill>
                <a:ea typeface="+mn-lt"/>
                <a:cs typeface="+mn-lt"/>
              </a:rPr>
            </a:br>
            <a:r>
              <a:rPr lang="en-US" sz="2000" b="0" i="0" dirty="0">
                <a:solidFill>
                  <a:srgbClr val="262626"/>
                </a:solidFill>
                <a:effectLst/>
                <a:ea typeface="+mn-lt"/>
                <a:cs typeface="+mn-lt"/>
              </a:rPr>
              <a:t>Unit </a:t>
            </a:r>
            <a:r>
              <a:rPr lang="en-US" sz="2000" dirty="0">
                <a:solidFill>
                  <a:srgbClr val="262626"/>
                </a:solidFill>
                <a:ea typeface="+mn-lt"/>
                <a:cs typeface="+mn-lt"/>
              </a:rPr>
              <a:t>2</a:t>
            </a:r>
            <a:r>
              <a:rPr lang="en-US" sz="2000" b="0" i="0" dirty="0">
                <a:solidFill>
                  <a:srgbClr val="262626"/>
                </a:solidFill>
                <a:effectLst/>
                <a:ea typeface="+mn-lt"/>
                <a:cs typeface="+mn-lt"/>
              </a:rPr>
              <a:t>:</a:t>
            </a:r>
            <a:r>
              <a:rPr lang="en-US" sz="2000" dirty="0">
                <a:solidFill>
                  <a:srgbClr val="262626"/>
                </a:solidFill>
                <a:ea typeface="+mn-lt"/>
                <a:cs typeface="+mn-lt"/>
              </a:rPr>
              <a:t> Building conceptual understanding of place value using measurement </a:t>
            </a:r>
            <a:r>
              <a:rPr lang="en-US" sz="2000" b="0" i="0" dirty="0">
                <a:solidFill>
                  <a:srgbClr val="262626"/>
                </a:solidFill>
                <a:effectLst/>
                <a:ea typeface="+mn-lt"/>
                <a:cs typeface="+mn-lt"/>
              </a:rPr>
              <a:t>and </a:t>
            </a:r>
            <a:r>
              <a:rPr lang="en-US" sz="2000" dirty="0">
                <a:solidFill>
                  <a:srgbClr val="262626"/>
                </a:solidFill>
                <a:ea typeface="+mn-lt"/>
                <a:cs typeface="+mn-lt"/>
              </a:rPr>
              <a:t>data reasoning</a:t>
            </a:r>
            <a:br>
              <a:rPr lang="en-US" sz="2000">
                <a:solidFill>
                  <a:srgbClr val="262626"/>
                </a:solidFill>
                <a:ea typeface="+mn-lt"/>
                <a:cs typeface="+mn-lt"/>
              </a:rPr>
            </a:br>
            <a:r>
              <a:rPr lang="en-US" sz="2000" b="0" i="0" dirty="0">
                <a:solidFill>
                  <a:srgbClr val="262626"/>
                </a:solidFill>
                <a:effectLst/>
                <a:ea typeface="+mn-lt"/>
                <a:cs typeface="+mn-lt"/>
              </a:rPr>
              <a:t>Unit </a:t>
            </a:r>
            <a:r>
              <a:rPr lang="en-US" sz="2000" dirty="0">
                <a:solidFill>
                  <a:srgbClr val="262626"/>
                </a:solidFill>
                <a:ea typeface="+mn-lt"/>
                <a:cs typeface="+mn-lt"/>
              </a:rPr>
              <a:t>3</a:t>
            </a:r>
            <a:r>
              <a:rPr lang="en-US" sz="2000" b="0" i="0" dirty="0">
                <a:solidFill>
                  <a:srgbClr val="262626"/>
                </a:solidFill>
                <a:effectLst/>
                <a:ea typeface="+mn-lt"/>
                <a:cs typeface="+mn-lt"/>
              </a:rPr>
              <a:t>:</a:t>
            </a:r>
            <a:r>
              <a:rPr lang="en-US" sz="2000" dirty="0">
                <a:solidFill>
                  <a:srgbClr val="262626"/>
                </a:solidFill>
                <a:ea typeface="+mn-lt"/>
                <a:cs typeface="+mn-lt"/>
              </a:rPr>
              <a:t> Building conceptual understanding of multiplication </a:t>
            </a:r>
            <a:r>
              <a:rPr lang="en-US" sz="2000" b="0" i="0" dirty="0">
                <a:solidFill>
                  <a:srgbClr val="262626"/>
                </a:solidFill>
                <a:effectLst/>
                <a:ea typeface="+mn-lt"/>
                <a:cs typeface="+mn-lt"/>
              </a:rPr>
              <a:t>and </a:t>
            </a:r>
            <a:r>
              <a:rPr lang="en-US" sz="2000" dirty="0">
                <a:solidFill>
                  <a:srgbClr val="262626"/>
                </a:solidFill>
                <a:ea typeface="+mn-lt"/>
                <a:cs typeface="+mn-lt"/>
              </a:rPr>
              <a:t>division with whole numbers</a:t>
            </a:r>
            <a:br>
              <a:rPr lang="en-US" sz="2000">
                <a:solidFill>
                  <a:srgbClr val="262626"/>
                </a:solidFill>
                <a:ea typeface="+mn-lt"/>
                <a:cs typeface="+mn-lt"/>
              </a:rPr>
            </a:br>
            <a:r>
              <a:rPr lang="en-US" sz="2000" b="0" i="0" dirty="0">
                <a:solidFill>
                  <a:srgbClr val="262626"/>
                </a:solidFill>
                <a:effectLst/>
                <a:ea typeface="+mn-lt"/>
                <a:cs typeface="+mn-lt"/>
              </a:rPr>
              <a:t>Unit </a:t>
            </a:r>
            <a:r>
              <a:rPr lang="en-US" sz="2000" dirty="0">
                <a:solidFill>
                  <a:srgbClr val="262626"/>
                </a:solidFill>
                <a:ea typeface="+mn-lt"/>
                <a:cs typeface="+mn-lt"/>
              </a:rPr>
              <a:t>4</a:t>
            </a:r>
            <a:r>
              <a:rPr lang="en-US" sz="2000" b="0" i="0" dirty="0">
                <a:solidFill>
                  <a:srgbClr val="262626"/>
                </a:solidFill>
                <a:effectLst/>
                <a:ea typeface="+mn-lt"/>
                <a:cs typeface="+mn-lt"/>
              </a:rPr>
              <a:t>: </a:t>
            </a:r>
            <a:r>
              <a:rPr lang="en-US" sz="2000" dirty="0">
                <a:solidFill>
                  <a:srgbClr val="262626"/>
                </a:solidFill>
                <a:ea typeface="+mn-lt"/>
                <a:cs typeface="+mn-lt"/>
              </a:rPr>
              <a:t>Building fraction understanding</a:t>
            </a:r>
            <a:br>
              <a:rPr lang="en-US" sz="2000">
                <a:solidFill>
                  <a:srgbClr val="262626"/>
                </a:solidFill>
                <a:ea typeface="+mn-lt"/>
                <a:cs typeface="+mn-lt"/>
              </a:rPr>
            </a:br>
            <a:r>
              <a:rPr lang="en-US" sz="2000" b="0" i="0" dirty="0">
                <a:solidFill>
                  <a:srgbClr val="262626"/>
                </a:solidFill>
                <a:effectLst/>
                <a:ea typeface="+mn-lt"/>
                <a:cs typeface="+mn-lt"/>
              </a:rPr>
              <a:t>Unit </a:t>
            </a:r>
            <a:r>
              <a:rPr lang="en-US" sz="2000" dirty="0">
                <a:solidFill>
                  <a:srgbClr val="262626"/>
                </a:solidFill>
                <a:ea typeface="+mn-lt"/>
                <a:cs typeface="+mn-lt"/>
              </a:rPr>
              <a:t>5</a:t>
            </a:r>
            <a:r>
              <a:rPr lang="en-US" sz="2000" b="0" i="0" dirty="0">
                <a:solidFill>
                  <a:srgbClr val="262626"/>
                </a:solidFill>
                <a:effectLst/>
                <a:ea typeface="+mn-lt"/>
                <a:cs typeface="+mn-lt"/>
              </a:rPr>
              <a:t>: </a:t>
            </a:r>
            <a:r>
              <a:rPr lang="en-US" sz="2000" dirty="0">
                <a:solidFill>
                  <a:srgbClr val="262626"/>
                </a:solidFill>
                <a:ea typeface="+mn-lt"/>
                <a:cs typeface="+mn-lt"/>
              </a:rPr>
              <a:t>Making sense of fraction multiplication </a:t>
            </a:r>
            <a:r>
              <a:rPr lang="en-US" sz="2000" b="0" i="0" dirty="0">
                <a:solidFill>
                  <a:srgbClr val="262626"/>
                </a:solidFill>
                <a:effectLst/>
                <a:ea typeface="+mn-lt"/>
                <a:cs typeface="+mn-lt"/>
              </a:rPr>
              <a:t>and </a:t>
            </a:r>
            <a:r>
              <a:rPr lang="en-US" sz="2000" dirty="0">
                <a:solidFill>
                  <a:srgbClr val="262626"/>
                </a:solidFill>
                <a:ea typeface="+mn-lt"/>
                <a:cs typeface="+mn-lt"/>
              </a:rPr>
              <a:t>division</a:t>
            </a:r>
            <a:br>
              <a:rPr lang="en-US" sz="2000">
                <a:solidFill>
                  <a:srgbClr val="262626"/>
                </a:solidFill>
                <a:ea typeface="+mn-lt"/>
                <a:cs typeface="+mn-lt"/>
              </a:rPr>
            </a:br>
            <a:r>
              <a:rPr lang="en-US" sz="2000" b="0" i="0" dirty="0">
                <a:solidFill>
                  <a:srgbClr val="262626"/>
                </a:solidFill>
                <a:effectLst/>
                <a:ea typeface="+mn-lt"/>
                <a:cs typeface="+mn-lt"/>
              </a:rPr>
              <a:t>Unit </a:t>
            </a:r>
            <a:r>
              <a:rPr lang="en-US" sz="2000" dirty="0">
                <a:solidFill>
                  <a:srgbClr val="262626"/>
                </a:solidFill>
                <a:ea typeface="+mn-lt"/>
                <a:cs typeface="+mn-lt"/>
              </a:rPr>
              <a:t>6</a:t>
            </a:r>
            <a:r>
              <a:rPr lang="en-US" sz="2000" b="0" i="0" dirty="0">
                <a:solidFill>
                  <a:srgbClr val="262626"/>
                </a:solidFill>
                <a:effectLst/>
                <a:ea typeface="+mn-lt"/>
                <a:cs typeface="+mn-lt"/>
              </a:rPr>
              <a:t>:</a:t>
            </a:r>
            <a:r>
              <a:rPr lang="en-US" sz="2000" dirty="0">
                <a:solidFill>
                  <a:srgbClr val="262626"/>
                </a:solidFill>
                <a:ea typeface="+mn-lt"/>
                <a:cs typeface="+mn-lt"/>
              </a:rPr>
              <a:t> Extending place value and working with decimals to solve problems</a:t>
            </a:r>
            <a:br>
              <a:rPr lang="en-US" sz="2000">
                <a:solidFill>
                  <a:srgbClr val="262626"/>
                </a:solidFill>
                <a:ea typeface="+mn-lt"/>
                <a:cs typeface="+mn-lt"/>
              </a:rPr>
            </a:br>
            <a:r>
              <a:rPr lang="en-US" sz="2000" b="0" i="0" dirty="0">
                <a:solidFill>
                  <a:srgbClr val="262626"/>
                </a:solidFill>
                <a:effectLst/>
                <a:ea typeface="+mn-lt"/>
                <a:cs typeface="+mn-lt"/>
              </a:rPr>
              <a:t>Unit </a:t>
            </a:r>
            <a:r>
              <a:rPr lang="en-US" sz="2000" dirty="0">
                <a:solidFill>
                  <a:srgbClr val="262626"/>
                </a:solidFill>
                <a:ea typeface="+mn-lt"/>
                <a:cs typeface="+mn-lt"/>
              </a:rPr>
              <a:t>7</a:t>
            </a:r>
            <a:r>
              <a:rPr lang="en-US" sz="2000" b="0" i="0" dirty="0">
                <a:solidFill>
                  <a:srgbClr val="262626"/>
                </a:solidFill>
                <a:effectLst/>
                <a:ea typeface="+mn-lt"/>
                <a:cs typeface="+mn-lt"/>
              </a:rPr>
              <a:t>:</a:t>
            </a:r>
            <a:r>
              <a:rPr lang="en-US" sz="2000" dirty="0">
                <a:solidFill>
                  <a:srgbClr val="262626"/>
                </a:solidFill>
                <a:ea typeface="+mn-lt"/>
                <a:cs typeface="+mn-lt"/>
              </a:rPr>
              <a:t> Exploring geometry </a:t>
            </a:r>
            <a:r>
              <a:rPr lang="en-US" sz="2000" b="0" i="0" dirty="0">
                <a:solidFill>
                  <a:srgbClr val="262626"/>
                </a:solidFill>
                <a:effectLst/>
                <a:ea typeface="+mn-lt"/>
                <a:cs typeface="+mn-lt"/>
              </a:rPr>
              <a:t>and </a:t>
            </a:r>
            <a:r>
              <a:rPr lang="en-US" sz="2000" dirty="0">
                <a:solidFill>
                  <a:srgbClr val="262626"/>
                </a:solidFill>
                <a:ea typeface="+mn-lt"/>
                <a:cs typeface="+mn-lt"/>
              </a:rPr>
              <a:t>the coordinate plane</a:t>
            </a:r>
            <a:br>
              <a:rPr lang="en-US" sz="2000">
                <a:solidFill>
                  <a:srgbClr val="262626"/>
                </a:solidFill>
                <a:ea typeface="+mn-lt"/>
                <a:cs typeface="+mn-lt"/>
              </a:rPr>
            </a:br>
            <a:r>
              <a:rPr lang="en-US" sz="2000" b="0" i="0" dirty="0">
                <a:solidFill>
                  <a:srgbClr val="262626"/>
                </a:solidFill>
                <a:effectLst/>
                <a:ea typeface="+mn-lt"/>
                <a:cs typeface="+mn-lt"/>
              </a:rPr>
              <a:t>Unit </a:t>
            </a:r>
            <a:r>
              <a:rPr lang="en-US" sz="2000" dirty="0">
                <a:solidFill>
                  <a:srgbClr val="262626"/>
                </a:solidFill>
                <a:ea typeface="+mn-lt"/>
                <a:cs typeface="+mn-lt"/>
              </a:rPr>
              <a:t>8</a:t>
            </a:r>
            <a:r>
              <a:rPr lang="en-US" sz="2000" b="0" i="0" dirty="0">
                <a:solidFill>
                  <a:srgbClr val="262626"/>
                </a:solidFill>
                <a:effectLst/>
                <a:ea typeface="+mn-lt"/>
                <a:cs typeface="+mn-lt"/>
              </a:rPr>
              <a:t>: </a:t>
            </a:r>
            <a:r>
              <a:rPr lang="en-US" sz="2000" dirty="0">
                <a:solidFill>
                  <a:srgbClr val="262626"/>
                </a:solidFill>
                <a:ea typeface="+mn-lt"/>
                <a:cs typeface="+mn-lt"/>
              </a:rPr>
              <a:t>Culminating capstone unit</a:t>
            </a:r>
            <a:endParaRPr lang="en-US" sz="2000" dirty="0">
              <a:solidFill>
                <a:srgbClr val="262626"/>
              </a:solidFill>
            </a:endParaRPr>
          </a:p>
        </p:txBody>
      </p:sp>
      <p:pic>
        <p:nvPicPr>
          <p:cNvPr id="5" name="Picture 4">
            <a:extLst>
              <a:ext uri="{FF2B5EF4-FFF2-40B4-BE49-F238E27FC236}">
                <a16:creationId xmlns:a16="http://schemas.microsoft.com/office/drawing/2014/main" id="{5F17EEE8-DE1C-4897-AC8C-0A561A69A7C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82920" y="3361432"/>
            <a:ext cx="2739015" cy="1532136"/>
          </a:xfrm>
          <a:prstGeom prst="rect">
            <a:avLst/>
          </a:prstGeom>
          <a:ln w="57150" cmpd="thickThin">
            <a:solidFill>
              <a:srgbClr val="7F7F7F"/>
            </a:solidFill>
            <a:miter lim="800000"/>
          </a:ln>
        </p:spPr>
      </p:pic>
    </p:spTree>
    <p:extLst>
      <p:ext uri="{BB962C8B-B14F-4D97-AF65-F5344CB8AC3E}">
        <p14:creationId xmlns:p14="http://schemas.microsoft.com/office/powerpoint/2010/main" val="42600726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157EB-AF5A-489A-84B4-442092504B8A}"/>
              </a:ext>
            </a:extLst>
          </p:cNvPr>
          <p:cNvSpPr>
            <a:spLocks noGrp="1"/>
          </p:cNvSpPr>
          <p:nvPr>
            <p:ph type="title"/>
          </p:nvPr>
        </p:nvSpPr>
        <p:spPr>
          <a:xfrm>
            <a:off x="227012" y="467349"/>
            <a:ext cx="11136953" cy="930205"/>
          </a:xfrm>
        </p:spPr>
        <p:txBody>
          <a:bodyPr vert="horz" lIns="91416" tIns="45708" rIns="91416" bIns="45708" rtlCol="0" anchor="b">
            <a:normAutofit/>
          </a:bodyPr>
          <a:lstStyle/>
          <a:p>
            <a:pPr algn="ctr"/>
            <a:r>
              <a:rPr lang="en-US" sz="5398" dirty="0">
                <a:solidFill>
                  <a:schemeClr val="tx1"/>
                </a:solidFill>
              </a:rPr>
              <a:t>FCS Enhanced Mathematics </a:t>
            </a:r>
          </a:p>
        </p:txBody>
      </p:sp>
      <p:sp>
        <p:nvSpPr>
          <p:cNvPr id="12" name="TextBox 11">
            <a:extLst>
              <a:ext uri="{FF2B5EF4-FFF2-40B4-BE49-F238E27FC236}">
                <a16:creationId xmlns:a16="http://schemas.microsoft.com/office/drawing/2014/main" id="{F305695B-29F6-4869-A7B2-8EB9233B6036}"/>
              </a:ext>
            </a:extLst>
          </p:cNvPr>
          <p:cNvSpPr txBox="1"/>
          <p:nvPr/>
        </p:nvSpPr>
        <p:spPr>
          <a:xfrm>
            <a:off x="197992" y="1059088"/>
            <a:ext cx="11490899" cy="676932"/>
          </a:xfrm>
          <a:prstGeom prst="rect">
            <a:avLst/>
          </a:prstGeom>
          <a:noFill/>
        </p:spPr>
        <p:txBody>
          <a:bodyPr wrap="square" rtlCol="0">
            <a:spAutoFit/>
          </a:bodyPr>
          <a:lstStyle/>
          <a:p>
            <a:endParaRPr lang="en-US" sz="1799" dirty="0"/>
          </a:p>
          <a:p>
            <a:pPr algn="ctr"/>
            <a:r>
              <a:rPr lang="en-US" sz="1999" dirty="0"/>
              <a:t>A Fulton County Board initiative that provides all students with the opportunity to take Algebra in Grade 8.  </a:t>
            </a:r>
          </a:p>
        </p:txBody>
      </p:sp>
      <p:sp>
        <p:nvSpPr>
          <p:cNvPr id="8" name="Content Placeholder 1">
            <a:extLst>
              <a:ext uri="{FF2B5EF4-FFF2-40B4-BE49-F238E27FC236}">
                <a16:creationId xmlns:a16="http://schemas.microsoft.com/office/drawing/2014/main" id="{73CD1962-102B-47F7-8177-4923D3F1D233}"/>
              </a:ext>
            </a:extLst>
          </p:cNvPr>
          <p:cNvSpPr>
            <a:spLocks noGrp="1"/>
          </p:cNvSpPr>
          <p:nvPr>
            <p:ph idx="1"/>
          </p:nvPr>
        </p:nvSpPr>
        <p:spPr>
          <a:xfrm>
            <a:off x="525935" y="2603740"/>
            <a:ext cx="10969943" cy="3909971"/>
          </a:xfrm>
        </p:spPr>
        <p:txBody>
          <a:bodyPr>
            <a:normAutofit/>
          </a:bodyPr>
          <a:lstStyle/>
          <a:p>
            <a:pPr marL="0" indent="0">
              <a:buNone/>
            </a:pPr>
            <a:r>
              <a:rPr lang="en-US"/>
              <a:t>The Fulton County Board of Education is committed to the district’s Strategic Plan goal of preparing all students to graduate ready to pursue and succeed on their chosen path. To ensure that students have multiple paths open to them, taking Algebra I prior to 9</a:t>
            </a:r>
            <a:r>
              <a:rPr lang="en-US" baseline="30000"/>
              <a:t>th</a:t>
            </a:r>
            <a:r>
              <a:rPr lang="en-US"/>
              <a:t> grade provides opportunities for enrollment in higher level math courses in high school. </a:t>
            </a:r>
          </a:p>
          <a:p>
            <a:pPr marL="0" indent="0">
              <a:buNone/>
            </a:pPr>
            <a:endParaRPr lang="en-US"/>
          </a:p>
          <a:p>
            <a:pPr marL="0" indent="0">
              <a:buNone/>
            </a:pPr>
            <a:r>
              <a:rPr lang="en-US"/>
              <a:t>With the roll-out of the new state math standards and state course pathways, Fulton County is enhancing on-grade level curriculum to include key standards from the next grade level that will build a solid foundation for Algebra in Grade 8. These standards are interwoven with grade level content to ensure a logical progression for conceptual understanding.</a:t>
            </a:r>
          </a:p>
        </p:txBody>
      </p:sp>
    </p:spTree>
    <p:extLst>
      <p:ext uri="{BB962C8B-B14F-4D97-AF65-F5344CB8AC3E}">
        <p14:creationId xmlns:p14="http://schemas.microsoft.com/office/powerpoint/2010/main" val="3921776188"/>
      </p:ext>
    </p:extLst>
  </p:cSld>
  <p:clrMapOvr>
    <a:masterClrMapping/>
  </p:clrMapOvr>
  <mc:AlternateContent xmlns:mc="http://schemas.openxmlformats.org/markup-compatibility/2006" xmlns:p14="http://schemas.microsoft.com/office/powerpoint/2010/main">
    <mc:Choice Requires="p14">
      <p:transition spd="slow" p14:dur="2000" advTm="58701"/>
    </mc:Choice>
    <mc:Fallback xmlns="">
      <p:transition spd="slow" advTm="58701"/>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157EB-AF5A-489A-84B4-442092504B8A}"/>
              </a:ext>
            </a:extLst>
          </p:cNvPr>
          <p:cNvSpPr>
            <a:spLocks noGrp="1"/>
          </p:cNvSpPr>
          <p:nvPr>
            <p:ph type="title"/>
          </p:nvPr>
        </p:nvSpPr>
        <p:spPr>
          <a:xfrm>
            <a:off x="442430" y="827474"/>
            <a:ext cx="11136953" cy="930205"/>
          </a:xfrm>
        </p:spPr>
        <p:txBody>
          <a:bodyPr vert="horz" lIns="91416" tIns="45708" rIns="91416" bIns="45708" rtlCol="0" anchor="b">
            <a:normAutofit/>
          </a:bodyPr>
          <a:lstStyle/>
          <a:p>
            <a:pPr algn="ctr"/>
            <a:r>
              <a:rPr lang="en-US" sz="5398">
                <a:solidFill>
                  <a:schemeClr val="tx1"/>
                </a:solidFill>
              </a:rPr>
              <a:t>Additional Skills for Grade 5 Enhanced </a:t>
            </a:r>
          </a:p>
        </p:txBody>
      </p:sp>
      <p:sp>
        <p:nvSpPr>
          <p:cNvPr id="8" name="Content Placeholder 1">
            <a:extLst>
              <a:ext uri="{FF2B5EF4-FFF2-40B4-BE49-F238E27FC236}">
                <a16:creationId xmlns:a16="http://schemas.microsoft.com/office/drawing/2014/main" id="{73CD1962-102B-47F7-8177-4923D3F1D233}"/>
              </a:ext>
            </a:extLst>
          </p:cNvPr>
          <p:cNvSpPr>
            <a:spLocks noGrp="1"/>
          </p:cNvSpPr>
          <p:nvPr>
            <p:ph idx="1"/>
          </p:nvPr>
        </p:nvSpPr>
        <p:spPr>
          <a:xfrm>
            <a:off x="525935" y="2603740"/>
            <a:ext cx="10969943" cy="3909971"/>
          </a:xfrm>
        </p:spPr>
        <p:txBody>
          <a:bodyPr>
            <a:normAutofit fontScale="92500" lnSpcReduction="10000"/>
          </a:bodyPr>
          <a:lstStyle/>
          <a:p>
            <a:r>
              <a:rPr lang="en-US"/>
              <a:t>Solve one-step equations and inequalities involving variables when values for the variables are given. Determine whether an equation and inequality involving a variable is true or false for a given value of the variable. </a:t>
            </a:r>
          </a:p>
          <a:p>
            <a:r>
              <a:rPr lang="en-US"/>
              <a:t>Explain the concept of a ratio, represent ratios, and use ratio language to describe a relationship between two quantities.</a:t>
            </a:r>
          </a:p>
          <a:p>
            <a:r>
              <a:rPr lang="en-US"/>
              <a:t>Determine greatest common factors and least common multiples using a variety of strategies to make sense of applicable problems.</a:t>
            </a:r>
          </a:p>
          <a:p>
            <a:r>
              <a:rPr lang="en-US"/>
              <a:t>Explore area as a measurable attribute of triangles, quadrilaterals, and other polygons conceptually by composing or decomposing into rectangles, triangles, and other shapes. Find the area of these geometric figures to solve problems.</a:t>
            </a:r>
          </a:p>
          <a:p>
            <a:r>
              <a:rPr lang="en-US"/>
              <a:t>Multiple and divide any combination of whole numbers, fractions, and mixed numbers using a student-selected strategy. Interpret products and quotients of fractions and solve word problems.</a:t>
            </a:r>
          </a:p>
        </p:txBody>
      </p:sp>
    </p:spTree>
    <p:extLst>
      <p:ext uri="{BB962C8B-B14F-4D97-AF65-F5344CB8AC3E}">
        <p14:creationId xmlns:p14="http://schemas.microsoft.com/office/powerpoint/2010/main" val="2232020832"/>
      </p:ext>
    </p:extLst>
  </p:cSld>
  <p:clrMapOvr>
    <a:masterClrMapping/>
  </p:clrMapOvr>
  <mc:AlternateContent xmlns:mc="http://schemas.openxmlformats.org/markup-compatibility/2006" xmlns:p14="http://schemas.microsoft.com/office/powerpoint/2010/main">
    <mc:Choice Requires="p14">
      <p:transition spd="slow" p14:dur="2000" advTm="58701"/>
    </mc:Choice>
    <mc:Fallback xmlns="">
      <p:transition spd="slow" advTm="5870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632B3-4AD8-BE77-35E4-062B4DE53756}"/>
              </a:ext>
            </a:extLst>
          </p:cNvPr>
          <p:cNvSpPr>
            <a:spLocks noGrp="1"/>
          </p:cNvSpPr>
          <p:nvPr>
            <p:ph type="title"/>
          </p:nvPr>
        </p:nvSpPr>
        <p:spPr/>
        <p:txBody>
          <a:bodyPr/>
          <a:lstStyle/>
          <a:p>
            <a:r>
              <a:rPr lang="en-US" sz="4350" dirty="0"/>
              <a:t>Home/School Communication</a:t>
            </a:r>
            <a:endParaRPr lang="en-US" dirty="0"/>
          </a:p>
        </p:txBody>
      </p:sp>
      <p:sp>
        <p:nvSpPr>
          <p:cNvPr id="4" name="Content Placeholder 4">
            <a:extLst>
              <a:ext uri="{FF2B5EF4-FFF2-40B4-BE49-F238E27FC236}">
                <a16:creationId xmlns:a16="http://schemas.microsoft.com/office/drawing/2014/main" id="{023D1E5A-2B17-33DF-B71A-8324BA5B8A76}"/>
              </a:ext>
            </a:extLst>
          </p:cNvPr>
          <p:cNvSpPr txBox="1">
            <a:spLocks/>
          </p:cNvSpPr>
          <p:nvPr/>
        </p:nvSpPr>
        <p:spPr>
          <a:xfrm>
            <a:off x="1239465" y="2631265"/>
            <a:ext cx="9717540" cy="3289258"/>
          </a:xfrm>
          <a:prstGeom prst="rect">
            <a:avLst/>
          </a:prstGeom>
        </p:spPr>
        <p:txBody>
          <a:bodyPr vert="horz" lIns="45708" tIns="45708" rIns="45708" bIns="45708" rtlCol="0" anchor="t">
            <a:normAutofit/>
          </a:bodyPr>
          <a:lstStyle>
            <a:lvl1pPr marL="91413" indent="-91413" algn="l" defTabSz="914126"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199" kern="1200">
                <a:solidFill>
                  <a:schemeClr val="tx1"/>
                </a:solidFill>
                <a:latin typeface="+mn-lt"/>
                <a:ea typeface="+mn-ea"/>
                <a:cs typeface="+mn-cs"/>
              </a:defRPr>
            </a:lvl1pPr>
            <a:lvl2pPr marL="265096" indent="-137119" algn="l" defTabSz="914126" rtl="0" eaLnBrk="1" latinLnBrk="0" hangingPunct="1">
              <a:lnSpc>
                <a:spcPct val="90000"/>
              </a:lnSpc>
              <a:spcBef>
                <a:spcPts val="200"/>
              </a:spcBef>
              <a:spcAft>
                <a:spcPts val="400"/>
              </a:spcAft>
              <a:buClr>
                <a:schemeClr val="accent2"/>
              </a:buClr>
              <a:buFont typeface="Wingdings 3" pitchFamily="18" charset="2"/>
              <a:buChar char=""/>
              <a:defRPr sz="1799" kern="1200">
                <a:solidFill>
                  <a:schemeClr val="tx1"/>
                </a:solidFill>
                <a:latin typeface="+mn-lt"/>
                <a:ea typeface="+mn-ea"/>
                <a:cs typeface="+mn-cs"/>
              </a:defRPr>
            </a:lvl2pPr>
            <a:lvl3pPr marL="447922" indent="-137119" algn="l" defTabSz="914126"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182" indent="-137119" algn="l" defTabSz="914126"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007" indent="-137119" algn="l" defTabSz="914126"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126" indent="-137119" algn="l" defTabSz="914126"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386" indent="-137119" algn="l" defTabSz="914126"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5787" indent="-137119" algn="l" defTabSz="914126"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047" indent="-137119" algn="l" defTabSz="914126"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sz="3199" b="1" dirty="0" err="1"/>
              <a:t>PawPrints</a:t>
            </a:r>
            <a:r>
              <a:rPr lang="en-US" sz="3199" b="1" dirty="0"/>
              <a:t> Community Newsletter</a:t>
            </a:r>
          </a:p>
          <a:p>
            <a:pPr marL="264716" lvl="1"/>
            <a:r>
              <a:rPr lang="en-US" sz="2799" dirty="0"/>
              <a:t>This is a vital school information source</a:t>
            </a:r>
          </a:p>
          <a:p>
            <a:pPr marL="264716" lvl="1"/>
            <a:r>
              <a:rPr lang="en-US" sz="2799" dirty="0"/>
              <a:t>Emailed to all families every Friday</a:t>
            </a:r>
          </a:p>
          <a:p>
            <a:pPr marL="264716" lvl="1"/>
            <a:endParaRPr lang="en-US" sz="2799" dirty="0"/>
          </a:p>
          <a:p>
            <a:r>
              <a:rPr lang="en-US" sz="3199" b="1" dirty="0"/>
              <a:t>School Messenger Blasts &amp; Web Page</a:t>
            </a:r>
          </a:p>
          <a:p>
            <a:pPr marL="264716" lvl="1"/>
            <a:r>
              <a:rPr lang="en-US" sz="2800" dirty="0"/>
              <a:t>Communicate timely messages to targeted audiences </a:t>
            </a:r>
          </a:p>
          <a:p>
            <a:pPr marL="127597" lvl="1" indent="0">
              <a:buNone/>
            </a:pPr>
            <a:endParaRPr lang="en-US" sz="2799" dirty="0"/>
          </a:p>
          <a:p>
            <a:pPr marL="264716" lvl="1"/>
            <a:endParaRPr lang="en-US" dirty="0"/>
          </a:p>
          <a:p>
            <a:endParaRPr lang="en-US" dirty="0"/>
          </a:p>
        </p:txBody>
      </p:sp>
    </p:spTree>
    <p:extLst>
      <p:ext uri="{BB962C8B-B14F-4D97-AF65-F5344CB8AC3E}">
        <p14:creationId xmlns:p14="http://schemas.microsoft.com/office/powerpoint/2010/main" val="3954479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064" y="982132"/>
            <a:ext cx="9598696" cy="1303867"/>
          </a:xfrm>
        </p:spPr>
        <p:txBody>
          <a:bodyPr vert="horz" lIns="91440" tIns="45720" rIns="91440" bIns="45720" rtlCol="0" anchor="ctr">
            <a:normAutofit/>
          </a:bodyPr>
          <a:lstStyle/>
          <a:p>
            <a:pPr defTabSz="457200"/>
            <a:r>
              <a:rPr lang="en-US" sz="4400" dirty="0">
                <a:solidFill>
                  <a:srgbClr val="262626"/>
                </a:solidFill>
              </a:rPr>
              <a:t>Science</a:t>
            </a:r>
          </a:p>
        </p:txBody>
      </p:sp>
      <p:sp>
        <p:nvSpPr>
          <p:cNvPr id="3" name="Content Placeholder 2"/>
          <p:cNvSpPr>
            <a:spLocks noGrp="1"/>
          </p:cNvSpPr>
          <p:nvPr>
            <p:ph sz="half" idx="1"/>
          </p:nvPr>
        </p:nvSpPr>
        <p:spPr>
          <a:xfrm>
            <a:off x="1295064" y="2556932"/>
            <a:ext cx="6628148" cy="3318936"/>
          </a:xfrm>
        </p:spPr>
        <p:txBody>
          <a:bodyPr vert="horz" lIns="91440" tIns="45720" rIns="91440" bIns="45720" rtlCol="0" anchor="t">
            <a:normAutofit/>
          </a:bodyPr>
          <a:lstStyle/>
          <a:p>
            <a:pPr marL="0" indent="0" defTabSz="457200">
              <a:lnSpc>
                <a:spcPct val="90000"/>
              </a:lnSpc>
              <a:buNone/>
            </a:pPr>
            <a:r>
              <a:rPr lang="en-US" sz="2400" b="1" dirty="0">
                <a:solidFill>
                  <a:srgbClr val="262626"/>
                </a:solidFill>
              </a:rPr>
              <a:t>Below are the topics for 5</a:t>
            </a:r>
            <a:r>
              <a:rPr lang="en-US" sz="2400" b="1" baseline="30000" dirty="0">
                <a:solidFill>
                  <a:srgbClr val="262626"/>
                </a:solidFill>
              </a:rPr>
              <a:t>th</a:t>
            </a:r>
            <a:r>
              <a:rPr lang="en-US" sz="2400" b="1" dirty="0">
                <a:solidFill>
                  <a:srgbClr val="262626"/>
                </a:solidFill>
              </a:rPr>
              <a:t> grade:</a:t>
            </a:r>
          </a:p>
          <a:p>
            <a:pPr marL="457200" indent="-182880" defTabSz="457200">
              <a:lnSpc>
                <a:spcPct val="90000"/>
              </a:lnSpc>
            </a:pPr>
            <a:r>
              <a:rPr lang="en-US" sz="2400" dirty="0">
                <a:solidFill>
                  <a:srgbClr val="262626"/>
                </a:solidFill>
              </a:rPr>
              <a:t>Electricity and Magnetism</a:t>
            </a:r>
          </a:p>
          <a:p>
            <a:pPr marL="457200" indent="-182880" defTabSz="457200">
              <a:lnSpc>
                <a:spcPct val="90000"/>
              </a:lnSpc>
            </a:pPr>
            <a:r>
              <a:rPr lang="en-US" sz="2400" dirty="0">
                <a:solidFill>
                  <a:srgbClr val="262626"/>
                </a:solidFill>
              </a:rPr>
              <a:t>Cells &amp; Microorganisms</a:t>
            </a:r>
          </a:p>
          <a:p>
            <a:pPr marL="457200" indent="-182880" defTabSz="457200">
              <a:lnSpc>
                <a:spcPct val="90000"/>
              </a:lnSpc>
            </a:pPr>
            <a:r>
              <a:rPr lang="en-US" sz="2400" dirty="0">
                <a:solidFill>
                  <a:srgbClr val="262626"/>
                </a:solidFill>
              </a:rPr>
              <a:t>Constructive and Destructive Forces</a:t>
            </a:r>
          </a:p>
          <a:p>
            <a:pPr marL="457200" indent="-182880" defTabSz="457200">
              <a:lnSpc>
                <a:spcPct val="90000"/>
              </a:lnSpc>
            </a:pPr>
            <a:r>
              <a:rPr lang="en-US" sz="2400" dirty="0">
                <a:solidFill>
                  <a:srgbClr val="262626"/>
                </a:solidFill>
              </a:rPr>
              <a:t>Chemical and Physical Changes</a:t>
            </a:r>
          </a:p>
          <a:p>
            <a:pPr marL="457200" indent="-182880" defTabSz="457200">
              <a:lnSpc>
                <a:spcPct val="90000"/>
              </a:lnSpc>
            </a:pPr>
            <a:r>
              <a:rPr lang="en-US" sz="2400" dirty="0">
                <a:solidFill>
                  <a:srgbClr val="262626"/>
                </a:solidFill>
              </a:rPr>
              <a:t>Classification, Plants &amp; Animals from Different Regions; Genetics</a:t>
            </a:r>
          </a:p>
          <a:p>
            <a:pPr indent="-182880" defTabSz="457200">
              <a:lnSpc>
                <a:spcPct val="90000"/>
              </a:lnSpc>
            </a:pPr>
            <a:endParaRPr lang="en-US" sz="2200" dirty="0">
              <a:solidFill>
                <a:srgbClr val="262626"/>
              </a:solidFill>
            </a:endParaRPr>
          </a:p>
        </p:txBody>
      </p:sp>
      <p:pic>
        <p:nvPicPr>
          <p:cNvPr id="5" name="Picture 2">
            <a:extLst>
              <a:ext uri="{FF2B5EF4-FFF2-40B4-BE49-F238E27FC236}">
                <a16:creationId xmlns:a16="http://schemas.microsoft.com/office/drawing/2014/main" id="{79DE657B-9C4F-4449-A78B-F62704F4E0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082920" y="3757733"/>
            <a:ext cx="2739015" cy="739533"/>
          </a:xfrm>
          <a:prstGeom prst="rect">
            <a:avLst/>
          </a:prstGeom>
          <a:noFill/>
          <a:ln w="57150" cmpd="thickThin">
            <a:solidFill>
              <a:srgbClr val="7F7F7F"/>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158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064" y="982132"/>
            <a:ext cx="9598696" cy="1303867"/>
          </a:xfrm>
        </p:spPr>
        <p:txBody>
          <a:bodyPr vert="horz" lIns="91440" tIns="45720" rIns="91440" bIns="45720" rtlCol="0" anchor="ctr">
            <a:normAutofit/>
          </a:bodyPr>
          <a:lstStyle/>
          <a:p>
            <a:pPr defTabSz="457200"/>
            <a:r>
              <a:rPr lang="en-US" sz="4400" dirty="0">
                <a:solidFill>
                  <a:srgbClr val="262626"/>
                </a:solidFill>
              </a:rPr>
              <a:t>Social Studies</a:t>
            </a:r>
          </a:p>
        </p:txBody>
      </p:sp>
      <p:pic>
        <p:nvPicPr>
          <p:cNvPr id="13" name="Picture 12">
            <a:extLst>
              <a:ext uri="{FF2B5EF4-FFF2-40B4-BE49-F238E27FC236}">
                <a16:creationId xmlns:a16="http://schemas.microsoft.com/office/drawing/2014/main" id="{1399891E-A84F-4531-9035-2D075A7ADFA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552" r="12405" b="-1"/>
          <a:stretch/>
        </p:blipFill>
        <p:spPr>
          <a:xfrm>
            <a:off x="1433895" y="3075726"/>
            <a:ext cx="2739015" cy="2103547"/>
          </a:xfrm>
          <a:prstGeom prst="rect">
            <a:avLst/>
          </a:prstGeom>
          <a:ln w="57150" cmpd="thickThin">
            <a:solidFill>
              <a:srgbClr val="7F7F7F"/>
            </a:solidFill>
            <a:miter lim="800000"/>
          </a:ln>
        </p:spPr>
      </p:pic>
      <p:sp>
        <p:nvSpPr>
          <p:cNvPr id="3" name="Content Placeholder 2"/>
          <p:cNvSpPr>
            <a:spLocks noGrp="1"/>
          </p:cNvSpPr>
          <p:nvPr>
            <p:ph sz="half" idx="1"/>
          </p:nvPr>
        </p:nvSpPr>
        <p:spPr>
          <a:xfrm>
            <a:off x="4638523" y="2556932"/>
            <a:ext cx="6255234" cy="3318936"/>
          </a:xfrm>
        </p:spPr>
        <p:txBody>
          <a:bodyPr vert="horz" lIns="91440" tIns="45720" rIns="91440" bIns="45720" rtlCol="0" anchor="t">
            <a:normAutofit fontScale="92500" lnSpcReduction="10000"/>
          </a:bodyPr>
          <a:lstStyle/>
          <a:p>
            <a:pPr marL="0" indent="0" defTabSz="457200">
              <a:lnSpc>
                <a:spcPct val="90000"/>
              </a:lnSpc>
              <a:buNone/>
            </a:pPr>
            <a:r>
              <a:rPr lang="en-US" sz="2400" b="1" dirty="0">
                <a:solidFill>
                  <a:srgbClr val="262626"/>
                </a:solidFill>
              </a:rPr>
              <a:t>Below are the topics for 5</a:t>
            </a:r>
            <a:r>
              <a:rPr lang="en-US" sz="2400" b="1" baseline="30000" dirty="0">
                <a:solidFill>
                  <a:srgbClr val="262626"/>
                </a:solidFill>
              </a:rPr>
              <a:t>th</a:t>
            </a:r>
            <a:r>
              <a:rPr lang="en-US" sz="2400" b="1" dirty="0">
                <a:solidFill>
                  <a:srgbClr val="262626"/>
                </a:solidFill>
              </a:rPr>
              <a:t> grade:</a:t>
            </a:r>
          </a:p>
          <a:p>
            <a:pPr marL="457200" indent="-457200" defTabSz="457200">
              <a:lnSpc>
                <a:spcPct val="90000"/>
              </a:lnSpc>
            </a:pPr>
            <a:r>
              <a:rPr lang="en-US" sz="2400" dirty="0">
                <a:solidFill>
                  <a:srgbClr val="262626"/>
                </a:solidFill>
              </a:rPr>
              <a:t>Turn of the Century</a:t>
            </a:r>
          </a:p>
          <a:p>
            <a:pPr marL="457200" indent="-457200" defTabSz="457200">
              <a:lnSpc>
                <a:spcPct val="90000"/>
              </a:lnSpc>
            </a:pPr>
            <a:r>
              <a:rPr lang="en-US" sz="2400" dirty="0">
                <a:solidFill>
                  <a:srgbClr val="262626"/>
                </a:solidFill>
              </a:rPr>
              <a:t>World War I</a:t>
            </a:r>
          </a:p>
          <a:p>
            <a:pPr marL="457200" indent="-457200" defTabSz="457200">
              <a:lnSpc>
                <a:spcPct val="90000"/>
              </a:lnSpc>
            </a:pPr>
            <a:r>
              <a:rPr lang="en-US" sz="2400" dirty="0">
                <a:solidFill>
                  <a:srgbClr val="262626"/>
                </a:solidFill>
              </a:rPr>
              <a:t>The Great Depression</a:t>
            </a:r>
          </a:p>
          <a:p>
            <a:pPr marL="457200" indent="-457200" defTabSz="457200">
              <a:lnSpc>
                <a:spcPct val="90000"/>
              </a:lnSpc>
            </a:pPr>
            <a:r>
              <a:rPr lang="en-US" sz="2400" dirty="0">
                <a:solidFill>
                  <a:srgbClr val="262626"/>
                </a:solidFill>
              </a:rPr>
              <a:t>World War II</a:t>
            </a:r>
          </a:p>
          <a:p>
            <a:pPr marL="457200" indent="-457200" defTabSz="457200">
              <a:lnSpc>
                <a:spcPct val="90000"/>
              </a:lnSpc>
            </a:pPr>
            <a:r>
              <a:rPr lang="en-US" sz="2400" dirty="0">
                <a:solidFill>
                  <a:srgbClr val="262626"/>
                </a:solidFill>
              </a:rPr>
              <a:t>The Cold War</a:t>
            </a:r>
          </a:p>
          <a:p>
            <a:pPr marL="457200" indent="-457200" defTabSz="457200">
              <a:lnSpc>
                <a:spcPct val="90000"/>
              </a:lnSpc>
            </a:pPr>
            <a:r>
              <a:rPr lang="en-US" sz="2400" dirty="0">
                <a:solidFill>
                  <a:srgbClr val="262626"/>
                </a:solidFill>
              </a:rPr>
              <a:t>America Since 1975</a:t>
            </a:r>
          </a:p>
          <a:p>
            <a:pPr marL="457200" indent="-457200" defTabSz="457200">
              <a:lnSpc>
                <a:spcPct val="90000"/>
              </a:lnSpc>
            </a:pPr>
            <a:r>
              <a:rPr lang="en-US" sz="2400" dirty="0">
                <a:solidFill>
                  <a:srgbClr val="262626"/>
                </a:solidFill>
              </a:rPr>
              <a:t>Personal Finance</a:t>
            </a:r>
          </a:p>
          <a:p>
            <a:pPr indent="-182880" defTabSz="457200">
              <a:lnSpc>
                <a:spcPct val="90000"/>
              </a:lnSpc>
            </a:pPr>
            <a:endParaRPr lang="en-US" sz="1900" dirty="0">
              <a:solidFill>
                <a:srgbClr val="262626"/>
              </a:solidFill>
            </a:endParaRPr>
          </a:p>
        </p:txBody>
      </p:sp>
    </p:spTree>
    <p:extLst>
      <p:ext uri="{BB962C8B-B14F-4D97-AF65-F5344CB8AC3E}">
        <p14:creationId xmlns:p14="http://schemas.microsoft.com/office/powerpoint/2010/main" val="4331156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7016C3-C9DA-4E7E-AAA7-6A868B9B9093}"/>
              </a:ext>
            </a:extLst>
          </p:cNvPr>
          <p:cNvSpPr>
            <a:spLocks noGrp="1"/>
          </p:cNvSpPr>
          <p:nvPr>
            <p:ph type="ctrTitle"/>
          </p:nvPr>
        </p:nvSpPr>
        <p:spPr>
          <a:xfrm>
            <a:off x="3958756" y="777355"/>
            <a:ext cx="5821609" cy="2198789"/>
          </a:xfrm>
        </p:spPr>
        <p:txBody>
          <a:bodyPr>
            <a:normAutofit fontScale="90000"/>
          </a:bodyPr>
          <a:lstStyle/>
          <a:p>
            <a:r>
              <a:rPr lang="en-US" sz="7900" dirty="0"/>
              <a:t>THANK YOU</a:t>
            </a:r>
          </a:p>
        </p:txBody>
      </p:sp>
      <p:sp>
        <p:nvSpPr>
          <p:cNvPr id="14" name="Subtitle 13">
            <a:extLst>
              <a:ext uri="{FF2B5EF4-FFF2-40B4-BE49-F238E27FC236}">
                <a16:creationId xmlns:a16="http://schemas.microsoft.com/office/drawing/2014/main" id="{ED97D573-F2AD-479B-B046-0DC58CC759D7}"/>
              </a:ext>
            </a:extLst>
          </p:cNvPr>
          <p:cNvSpPr>
            <a:spLocks noGrp="1"/>
          </p:cNvSpPr>
          <p:nvPr>
            <p:ph type="subTitle" idx="1"/>
          </p:nvPr>
        </p:nvSpPr>
        <p:spPr>
          <a:xfrm>
            <a:off x="2362754" y="3869471"/>
            <a:ext cx="7458880" cy="1524000"/>
          </a:xfrm>
        </p:spPr>
        <p:txBody>
          <a:bodyPr>
            <a:noAutofit/>
          </a:bodyPr>
          <a:lstStyle/>
          <a:p>
            <a:r>
              <a:rPr lang="en-US" sz="2400" b="1" dirty="0">
                <a:solidFill>
                  <a:srgbClr val="000000"/>
                </a:solidFill>
              </a:rPr>
              <a:t>For taking the time out of your evening to attend curriculum night 2023-2024. </a:t>
            </a:r>
            <a:r>
              <a:rPr lang="en-US" sz="2400" b="1" dirty="0"/>
              <a:t>Write any questions you have on an index card or send an email. </a:t>
            </a:r>
            <a:endParaRPr lang="en-US" sz="2400"/>
          </a:p>
        </p:txBody>
      </p:sp>
      <p:pic>
        <p:nvPicPr>
          <p:cNvPr id="16" name="Picture 15" descr="A picture containing logo&#10;&#10;Description automatically generated">
            <a:extLst>
              <a:ext uri="{FF2B5EF4-FFF2-40B4-BE49-F238E27FC236}">
                <a16:creationId xmlns:a16="http://schemas.microsoft.com/office/drawing/2014/main" id="{262385AE-8CC3-4B69-BDEB-F08096FB86E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5612" y="685800"/>
            <a:ext cx="3415836" cy="2391084"/>
          </a:xfrm>
          <a:prstGeom prst="rect">
            <a:avLst/>
          </a:prstGeom>
        </p:spPr>
      </p:pic>
    </p:spTree>
    <p:extLst>
      <p:ext uri="{BB962C8B-B14F-4D97-AF65-F5344CB8AC3E}">
        <p14:creationId xmlns:p14="http://schemas.microsoft.com/office/powerpoint/2010/main" val="225508477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41708EBE-8F1C-4F88-9893-363C6C692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03008F04-25AC-4851-913F-8E3AE20B17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1" y="0"/>
            <a:ext cx="12226776" cy="6856214"/>
            <a:chOff x="-15736" y="0"/>
            <a:chExt cx="12229962" cy="6856214"/>
          </a:xfrm>
        </p:grpSpPr>
        <p:pic>
          <p:nvPicPr>
            <p:cNvPr id="47" name="Picture 46">
              <a:extLst>
                <a:ext uri="{FF2B5EF4-FFF2-40B4-BE49-F238E27FC236}">
                  <a16:creationId xmlns:a16="http://schemas.microsoft.com/office/drawing/2014/main" id="{9EFFDCD6-F7ED-482D-907C-CD48B9B1DD4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8" name="Rectangle 47">
              <a:extLst>
                <a:ext uri="{FF2B5EF4-FFF2-40B4-BE49-F238E27FC236}">
                  <a16:creationId xmlns:a16="http://schemas.microsoft.com/office/drawing/2014/main" id="{D5765067-14FA-421E-B823-BC9850AB8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9" name="Picture 48">
              <a:extLst>
                <a:ext uri="{FF2B5EF4-FFF2-40B4-BE49-F238E27FC236}">
                  <a16:creationId xmlns:a16="http://schemas.microsoft.com/office/drawing/2014/main" id="{105C27D4-E19A-481A-BB00-A276CC012FA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50" name="Picture 49">
              <a:extLst>
                <a:ext uri="{FF2B5EF4-FFF2-40B4-BE49-F238E27FC236}">
                  <a16:creationId xmlns:a16="http://schemas.microsoft.com/office/drawing/2014/main" id="{13A9933D-84D7-4A15-B34D-2D7B08120A4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13" name="Title 12"/>
          <p:cNvSpPr>
            <a:spLocks noGrp="1"/>
          </p:cNvSpPr>
          <p:nvPr>
            <p:ph type="title"/>
          </p:nvPr>
        </p:nvSpPr>
        <p:spPr>
          <a:xfrm>
            <a:off x="1256530" y="982132"/>
            <a:ext cx="4840929" cy="1774814"/>
          </a:xfrm>
        </p:spPr>
        <p:txBody>
          <a:bodyPr>
            <a:normAutofit/>
          </a:bodyPr>
          <a:lstStyle/>
          <a:p>
            <a:r>
              <a:rPr lang="en-US"/>
              <a:t>Student/Teacher Communication</a:t>
            </a:r>
          </a:p>
        </p:txBody>
      </p:sp>
      <p:cxnSp>
        <p:nvCxnSpPr>
          <p:cNvPr id="52" name="Straight Connector 51">
            <a:extLst>
              <a:ext uri="{FF2B5EF4-FFF2-40B4-BE49-F238E27FC236}">
                <a16:creationId xmlns:a16="http://schemas.microsoft.com/office/drawing/2014/main" id="{34C3C3E8-6B5D-49DA-997A-3582B89C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45882" y="2838638"/>
            <a:ext cx="4662225"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descr="Una &lt;strong&gt;agenda&lt;/strong&gt; es esencial para cualquier persona que quiera organizar su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600000">
            <a:off x="1295063" y="3455886"/>
            <a:ext cx="2216330" cy="1814173"/>
          </a:xfrm>
          <a:prstGeom prst="rect">
            <a:avLst/>
          </a:prstGeom>
          <a:ln w="57150" cmpd="thickThin">
            <a:noFill/>
            <a:miter lim="800000"/>
          </a:ln>
        </p:spPr>
      </p:pic>
      <p:pic>
        <p:nvPicPr>
          <p:cNvPr id="5" name="Picture 4" descr="&lt;strong&gt;megaphone&lt;/strong&gt;.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6973" y="3574641"/>
            <a:ext cx="2228791" cy="1576663"/>
          </a:xfrm>
          <a:prstGeom prst="rect">
            <a:avLst/>
          </a:prstGeom>
          <a:ln w="57150" cmpd="thickThin">
            <a:noFill/>
            <a:miter lim="800000"/>
          </a:ln>
        </p:spPr>
      </p:pic>
      <p:sp>
        <p:nvSpPr>
          <p:cNvPr id="39" name="Content Placeholder 13"/>
          <p:cNvSpPr>
            <a:spLocks noGrp="1"/>
          </p:cNvSpPr>
          <p:nvPr>
            <p:ph idx="1"/>
          </p:nvPr>
        </p:nvSpPr>
        <p:spPr>
          <a:xfrm>
            <a:off x="6602313" y="1158023"/>
            <a:ext cx="4527767" cy="4696335"/>
          </a:xfrm>
        </p:spPr>
        <p:txBody>
          <a:bodyPr>
            <a:normAutofit/>
          </a:bodyPr>
          <a:lstStyle/>
          <a:p>
            <a:r>
              <a:rPr lang="en-US" sz="2400" dirty="0"/>
              <a:t>Announcements and homework are on the board</a:t>
            </a:r>
          </a:p>
          <a:p>
            <a:r>
              <a:rPr lang="en-US" sz="2400" dirty="0"/>
              <a:t>Verbally announced</a:t>
            </a:r>
          </a:p>
          <a:p>
            <a:r>
              <a:rPr lang="en-US" sz="2400" dirty="0"/>
              <a:t>Instructed to write information in agenda</a:t>
            </a:r>
          </a:p>
          <a:p>
            <a:r>
              <a:rPr lang="en-US" sz="2400" dirty="0"/>
              <a:t>SBCE website, Staff, Directory 5</a:t>
            </a:r>
            <a:r>
              <a:rPr lang="en-US" sz="2400" baseline="30000" dirty="0"/>
              <a:t>th</a:t>
            </a:r>
            <a:r>
              <a:rPr lang="en-US" sz="2400" dirty="0"/>
              <a:t> Grade: </a:t>
            </a:r>
            <a:r>
              <a:rPr lang="en-US" altLang="en-US" sz="2400" dirty="0">
                <a:cs typeface="Tahoma" panose="020B0604030504040204" pitchFamily="34" charset="0"/>
              </a:rPr>
              <a:t>Class Website  </a:t>
            </a:r>
            <a:r>
              <a:rPr lang="en-US" altLang="en-US" sz="2400" dirty="0">
                <a:cs typeface="Tahoma" panose="020B0604030504040204" pitchFamily="34" charset="0"/>
                <a:hlinkClick r:id="rId7"/>
              </a:rPr>
              <a:t>http://landsbce.weebly.com/</a:t>
            </a:r>
            <a:endParaRPr lang="en-US" altLang="en-US" sz="2400" dirty="0">
              <a:cs typeface="Tahoma" panose="020B0604030504040204" pitchFamily="34" charset="0"/>
            </a:endParaRPr>
          </a:p>
          <a:p>
            <a:r>
              <a:rPr lang="en-US" altLang="en-US" sz="2400" dirty="0">
                <a:cs typeface="Tahoma" panose="020B0604030504040204" pitchFamily="34" charset="0"/>
              </a:rPr>
              <a:t>Land’s Weekly Update emails sent every Friday</a:t>
            </a:r>
          </a:p>
          <a:p>
            <a:pPr marL="0" indent="0">
              <a:buNone/>
            </a:pPr>
            <a:endParaRPr lang="en-US" dirty="0"/>
          </a:p>
        </p:txBody>
      </p:sp>
    </p:spTree>
    <p:extLst>
      <p:ext uri="{BB962C8B-B14F-4D97-AF65-F5344CB8AC3E}">
        <p14:creationId xmlns:p14="http://schemas.microsoft.com/office/powerpoint/2010/main" val="1482493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064" y="982132"/>
            <a:ext cx="9598696" cy="1303867"/>
          </a:xfrm>
        </p:spPr>
        <p:txBody>
          <a:bodyPr>
            <a:normAutofit/>
          </a:bodyPr>
          <a:lstStyle/>
          <a:p>
            <a:r>
              <a:rPr lang="en-US">
                <a:solidFill>
                  <a:srgbClr val="262626"/>
                </a:solidFill>
              </a:rPr>
              <a:t>Expectations &amp; Procedures</a:t>
            </a:r>
          </a:p>
        </p:txBody>
      </p:sp>
      <p:sp>
        <p:nvSpPr>
          <p:cNvPr id="3" name="Content Placeholder 2"/>
          <p:cNvSpPr>
            <a:spLocks noGrp="1"/>
          </p:cNvSpPr>
          <p:nvPr>
            <p:ph idx="1"/>
          </p:nvPr>
        </p:nvSpPr>
        <p:spPr>
          <a:xfrm>
            <a:off x="1295064" y="2438400"/>
            <a:ext cx="6787856" cy="3657600"/>
          </a:xfrm>
        </p:spPr>
        <p:txBody>
          <a:bodyPr>
            <a:normAutofit fontScale="92500"/>
          </a:bodyPr>
          <a:lstStyle/>
          <a:p>
            <a:pPr marL="0" indent="0">
              <a:lnSpc>
                <a:spcPct val="90000"/>
              </a:lnSpc>
              <a:buNone/>
            </a:pPr>
            <a:r>
              <a:rPr lang="en-US" sz="2000" dirty="0">
                <a:solidFill>
                  <a:srgbClr val="262626"/>
                </a:solidFill>
              </a:rPr>
              <a:t>Expectations: BE S.M.A.R.T.</a:t>
            </a:r>
          </a:p>
          <a:p>
            <a:pPr>
              <a:lnSpc>
                <a:spcPct val="90000"/>
              </a:lnSpc>
            </a:pPr>
            <a:r>
              <a:rPr lang="en-US" sz="2000" dirty="0">
                <a:solidFill>
                  <a:srgbClr val="262626"/>
                </a:solidFill>
              </a:rPr>
              <a:t>Say please and thank you!</a:t>
            </a:r>
          </a:p>
          <a:p>
            <a:pPr>
              <a:lnSpc>
                <a:spcPct val="90000"/>
              </a:lnSpc>
            </a:pPr>
            <a:r>
              <a:rPr lang="en-US" sz="2000" dirty="0">
                <a:solidFill>
                  <a:srgbClr val="262626"/>
                </a:solidFill>
              </a:rPr>
              <a:t>Make friends and be thoughtful!</a:t>
            </a:r>
          </a:p>
          <a:p>
            <a:pPr>
              <a:lnSpc>
                <a:spcPct val="90000"/>
              </a:lnSpc>
            </a:pPr>
            <a:r>
              <a:rPr lang="en-US" sz="2000" dirty="0">
                <a:solidFill>
                  <a:srgbClr val="262626"/>
                </a:solidFill>
              </a:rPr>
              <a:t>Arrive on time, prepared, and ready to learn!</a:t>
            </a:r>
          </a:p>
          <a:p>
            <a:pPr>
              <a:lnSpc>
                <a:spcPct val="90000"/>
              </a:lnSpc>
            </a:pPr>
            <a:r>
              <a:rPr lang="en-US" sz="2000" dirty="0">
                <a:solidFill>
                  <a:srgbClr val="262626"/>
                </a:solidFill>
              </a:rPr>
              <a:t>Respect yourself and others!</a:t>
            </a:r>
          </a:p>
          <a:p>
            <a:pPr>
              <a:lnSpc>
                <a:spcPct val="90000"/>
              </a:lnSpc>
            </a:pPr>
            <a:r>
              <a:rPr lang="en-US" sz="2000" dirty="0">
                <a:solidFill>
                  <a:srgbClr val="262626"/>
                </a:solidFill>
              </a:rPr>
              <a:t>Try your best!</a:t>
            </a:r>
          </a:p>
          <a:p>
            <a:pPr marL="0" indent="0">
              <a:lnSpc>
                <a:spcPct val="90000"/>
              </a:lnSpc>
              <a:buNone/>
            </a:pPr>
            <a:r>
              <a:rPr lang="en-US" sz="2000" dirty="0">
                <a:solidFill>
                  <a:srgbClr val="262626"/>
                </a:solidFill>
              </a:rPr>
              <a:t>Procedure: </a:t>
            </a:r>
          </a:p>
          <a:p>
            <a:pPr>
              <a:lnSpc>
                <a:spcPct val="90000"/>
              </a:lnSpc>
            </a:pPr>
            <a:r>
              <a:rPr lang="en-US" sz="2000" dirty="0">
                <a:solidFill>
                  <a:srgbClr val="262626"/>
                </a:solidFill>
              </a:rPr>
              <a:t>Read and follow “Classroom Directions” displayed on the screen</a:t>
            </a:r>
          </a:p>
          <a:p>
            <a:pPr>
              <a:lnSpc>
                <a:spcPct val="90000"/>
              </a:lnSpc>
            </a:pPr>
            <a:r>
              <a:rPr lang="en-US" sz="2000" dirty="0">
                <a:solidFill>
                  <a:srgbClr val="262626"/>
                </a:solidFill>
              </a:rPr>
              <a:t>Restroom with teacher’s permission </a:t>
            </a:r>
          </a:p>
          <a:p>
            <a:pPr marL="0" indent="0">
              <a:lnSpc>
                <a:spcPct val="90000"/>
              </a:lnSpc>
              <a:buNone/>
            </a:pPr>
            <a:endParaRPr lang="en-US" sz="2000" dirty="0">
              <a:solidFill>
                <a:srgbClr val="262626"/>
              </a:solidFill>
            </a:endParaRPr>
          </a:p>
        </p:txBody>
      </p:sp>
      <p:pic>
        <p:nvPicPr>
          <p:cNvPr id="8" name="Picture 7" descr="A picture containing text, container, clipart&#10;&#10;Description automatically generated">
            <a:extLst>
              <a:ext uri="{FF2B5EF4-FFF2-40B4-BE49-F238E27FC236}">
                <a16:creationId xmlns:a16="http://schemas.microsoft.com/office/drawing/2014/main" id="{4DE66FAB-3185-4AD2-848C-022A9025913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82920" y="3651596"/>
            <a:ext cx="2739015" cy="951807"/>
          </a:xfrm>
          <a:prstGeom prst="rect">
            <a:avLst/>
          </a:prstGeom>
          <a:ln w="57150" cmpd="thickThin">
            <a:solidFill>
              <a:srgbClr val="7F7F7F"/>
            </a:solidFill>
            <a:miter lim="800000"/>
          </a:ln>
        </p:spPr>
      </p:pic>
    </p:spTree>
    <p:extLst>
      <p:ext uri="{BB962C8B-B14F-4D97-AF65-F5344CB8AC3E}">
        <p14:creationId xmlns:p14="http://schemas.microsoft.com/office/powerpoint/2010/main" val="1828349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6B6B3F7E-03BA-5C0A-3EDD-98EC90667C44}"/>
              </a:ext>
            </a:extLst>
          </p:cNvPr>
          <p:cNvPicPr>
            <a:picLocks noChangeAspect="1"/>
          </p:cNvPicPr>
          <p:nvPr/>
        </p:nvPicPr>
        <p:blipFill rotWithShape="1">
          <a:blip r:embed="rId3"/>
          <a:srcRect t="1997"/>
          <a:stretch/>
        </p:blipFill>
        <p:spPr>
          <a:xfrm>
            <a:off x="-3032" y="1455451"/>
            <a:ext cx="12175236" cy="3368128"/>
          </a:xfrm>
          <a:prstGeom prst="rect">
            <a:avLst/>
          </a:prstGeom>
        </p:spPr>
      </p:pic>
    </p:spTree>
    <p:extLst>
      <p:ext uri="{BB962C8B-B14F-4D97-AF65-F5344CB8AC3E}">
        <p14:creationId xmlns:p14="http://schemas.microsoft.com/office/powerpoint/2010/main" val="2882790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35ED267-4587-D324-A543-0D7894122D15}"/>
              </a:ext>
            </a:extLst>
          </p:cNvPr>
          <p:cNvSpPr>
            <a:spLocks noGrp="1"/>
          </p:cNvSpPr>
          <p:nvPr>
            <p:ph type="title" idx="4294967295"/>
          </p:nvPr>
        </p:nvSpPr>
        <p:spPr>
          <a:xfrm>
            <a:off x="3320304" y="156806"/>
            <a:ext cx="8872506" cy="1339411"/>
          </a:xfrm>
        </p:spPr>
        <p:txBody>
          <a:bodyPr vert="horz" lIns="91416" tIns="45708" rIns="91416" bIns="45708" rtlCol="0" anchor="ctr">
            <a:normAutofit/>
          </a:bodyPr>
          <a:lstStyle/>
          <a:p>
            <a:pPr algn="ctr"/>
            <a:r>
              <a:rPr lang="en-US" spc="200">
                <a:solidFill>
                  <a:schemeClr val="tx1"/>
                </a:solidFill>
              </a:rPr>
              <a:t>Grade calculation</a:t>
            </a:r>
          </a:p>
        </p:txBody>
      </p:sp>
      <p:pic>
        <p:nvPicPr>
          <p:cNvPr id="5" name="Picture 4" descr="Text&#10;&#10;Description automatically generated">
            <a:extLst>
              <a:ext uri="{FF2B5EF4-FFF2-40B4-BE49-F238E27FC236}">
                <a16:creationId xmlns:a16="http://schemas.microsoft.com/office/drawing/2014/main" id="{4AD2FFAA-9496-EFF5-FF09-1133BED254F3}"/>
              </a:ext>
            </a:extLst>
          </p:cNvPr>
          <p:cNvPicPr>
            <a:picLocks noChangeAspect="1"/>
          </p:cNvPicPr>
          <p:nvPr/>
        </p:nvPicPr>
        <p:blipFill>
          <a:blip r:embed="rId3"/>
          <a:stretch>
            <a:fillRect/>
          </a:stretch>
        </p:blipFill>
        <p:spPr>
          <a:xfrm>
            <a:off x="263168" y="156501"/>
            <a:ext cx="3037838" cy="6562476"/>
          </a:xfrm>
          <a:prstGeom prst="rect">
            <a:avLst/>
          </a:prstGeom>
        </p:spPr>
      </p:pic>
      <p:pic>
        <p:nvPicPr>
          <p:cNvPr id="3" name="Picture 2" descr="Graphical user interface, text, application, chat or text message&#10;&#10;Description automatically generated">
            <a:extLst>
              <a:ext uri="{FF2B5EF4-FFF2-40B4-BE49-F238E27FC236}">
                <a16:creationId xmlns:a16="http://schemas.microsoft.com/office/drawing/2014/main" id="{94B2497C-4EDF-6F64-CC47-2E692819233B}"/>
              </a:ext>
            </a:extLst>
          </p:cNvPr>
          <p:cNvPicPr>
            <a:picLocks noChangeAspect="1"/>
          </p:cNvPicPr>
          <p:nvPr/>
        </p:nvPicPr>
        <p:blipFill>
          <a:blip r:embed="rId4"/>
          <a:stretch>
            <a:fillRect/>
          </a:stretch>
        </p:blipFill>
        <p:spPr>
          <a:xfrm>
            <a:off x="7549680" y="1708386"/>
            <a:ext cx="4637157" cy="4121404"/>
          </a:xfrm>
          <a:prstGeom prst="rect">
            <a:avLst/>
          </a:prstGeom>
        </p:spPr>
      </p:pic>
      <p:pic>
        <p:nvPicPr>
          <p:cNvPr id="11" name="Picture 10" descr="Text&#10;&#10;Description automatically generated">
            <a:extLst>
              <a:ext uri="{FF2B5EF4-FFF2-40B4-BE49-F238E27FC236}">
                <a16:creationId xmlns:a16="http://schemas.microsoft.com/office/drawing/2014/main" id="{CC45D3CF-B6C0-ECBE-D8BE-38810FD76387}"/>
              </a:ext>
            </a:extLst>
          </p:cNvPr>
          <p:cNvPicPr>
            <a:picLocks noChangeAspect="1"/>
          </p:cNvPicPr>
          <p:nvPr/>
        </p:nvPicPr>
        <p:blipFill>
          <a:blip r:embed="rId5"/>
          <a:stretch>
            <a:fillRect/>
          </a:stretch>
        </p:blipFill>
        <p:spPr>
          <a:xfrm>
            <a:off x="3621908" y="1742338"/>
            <a:ext cx="3602691" cy="2022351"/>
          </a:xfrm>
          <a:prstGeom prst="rect">
            <a:avLst/>
          </a:prstGeom>
        </p:spPr>
      </p:pic>
    </p:spTree>
    <p:extLst>
      <p:ext uri="{BB962C8B-B14F-4D97-AF65-F5344CB8AC3E}">
        <p14:creationId xmlns:p14="http://schemas.microsoft.com/office/powerpoint/2010/main" val="3344777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35ED267-4587-D324-A543-0D7894122D15}"/>
              </a:ext>
            </a:extLst>
          </p:cNvPr>
          <p:cNvSpPr>
            <a:spLocks noGrp="1"/>
          </p:cNvSpPr>
          <p:nvPr>
            <p:ph type="title" idx="4294967295"/>
          </p:nvPr>
        </p:nvSpPr>
        <p:spPr>
          <a:xfrm>
            <a:off x="0" y="640489"/>
            <a:ext cx="4207367" cy="3034510"/>
          </a:xfrm>
        </p:spPr>
        <p:txBody>
          <a:bodyPr vert="horz" lIns="91416" tIns="45708" rIns="91416" bIns="45708" rtlCol="0" anchor="b">
            <a:normAutofit/>
          </a:bodyPr>
          <a:lstStyle/>
          <a:p>
            <a:pPr algn="r"/>
            <a:r>
              <a:rPr lang="en-US" sz="4399" spc="200">
                <a:solidFill>
                  <a:srgbClr val="2E2B21"/>
                </a:solidFill>
              </a:rPr>
              <a:t>Grading scale</a:t>
            </a:r>
          </a:p>
        </p:txBody>
      </p:sp>
      <p:pic>
        <p:nvPicPr>
          <p:cNvPr id="12" name="Picture 11">
            <a:extLst>
              <a:ext uri="{FF2B5EF4-FFF2-40B4-BE49-F238E27FC236}">
                <a16:creationId xmlns:a16="http://schemas.microsoft.com/office/drawing/2014/main" id="{88DA5694-DD0B-5CBA-D79D-EC2E4E8EE6F4}"/>
              </a:ext>
            </a:extLst>
          </p:cNvPr>
          <p:cNvPicPr>
            <a:picLocks noChangeAspect="1"/>
          </p:cNvPicPr>
          <p:nvPr/>
        </p:nvPicPr>
        <p:blipFill>
          <a:blip r:embed="rId3"/>
          <a:stretch>
            <a:fillRect/>
          </a:stretch>
        </p:blipFill>
        <p:spPr>
          <a:xfrm>
            <a:off x="6067354" y="-6006"/>
            <a:ext cx="5665686" cy="6718536"/>
          </a:xfrm>
          <a:prstGeom prst="rect">
            <a:avLst/>
          </a:prstGeom>
        </p:spPr>
      </p:pic>
    </p:spTree>
    <p:extLst>
      <p:ext uri="{BB962C8B-B14F-4D97-AF65-F5344CB8AC3E}">
        <p14:creationId xmlns:p14="http://schemas.microsoft.com/office/powerpoint/2010/main" val="211267633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Integral">
  <a:themeElements>
    <a:clrScheme name="Custom 1">
      <a:dk1>
        <a:srgbClr val="2E2B21"/>
      </a:dk1>
      <a:lt1>
        <a:srgbClr val="FFFFFF"/>
      </a:lt1>
      <a:dk2>
        <a:srgbClr val="605B4F"/>
      </a:dk2>
      <a:lt2>
        <a:srgbClr val="D8D6BE"/>
      </a:lt2>
      <a:accent1>
        <a:srgbClr val="336F1B"/>
      </a:accent1>
      <a:accent2>
        <a:srgbClr val="2F4B73"/>
      </a:accent2>
      <a:accent3>
        <a:srgbClr val="B6AD37"/>
      </a:accent3>
      <a:accent4>
        <a:srgbClr val="9D420E"/>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4.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01F4D3987C964C868D1675C8C2AFB0" ma:contentTypeVersion="12" ma:contentTypeDescription="Create a new document." ma:contentTypeScope="" ma:versionID="853ba0aa94e7ec59f3567888396f5b8c">
  <xsd:schema xmlns:xsd="http://www.w3.org/2001/XMLSchema" xmlns:xs="http://www.w3.org/2001/XMLSchema" xmlns:p="http://schemas.microsoft.com/office/2006/metadata/properties" xmlns:ns3="681d7bbc-276c-4f33-acc9-542015ddf677" xmlns:ns4="3d607262-6445-4f72-a3d3-266a3f308707" targetNamespace="http://schemas.microsoft.com/office/2006/metadata/properties" ma:root="true" ma:fieldsID="70900e81eebe1ca2776c97957e610997" ns3:_="" ns4:_="">
    <xsd:import namespace="681d7bbc-276c-4f33-acc9-542015ddf677"/>
    <xsd:import namespace="3d607262-6445-4f72-a3d3-266a3f30870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1d7bbc-276c-4f33-acc9-542015ddf67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607262-6445-4f72-a3d3-266a3f30870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112356-FC32-46EA-BDDC-B8D090A9DC87}">
  <ds:schemaRefs>
    <ds:schemaRef ds:uri="http://schemas.openxmlformats.org/package/2006/metadata/core-properties"/>
    <ds:schemaRef ds:uri="http://www.w3.org/XML/1998/namespace"/>
    <ds:schemaRef ds:uri="http://purl.org/dc/elements/1.1/"/>
    <ds:schemaRef ds:uri="3d607262-6445-4f72-a3d3-266a3f308707"/>
    <ds:schemaRef ds:uri="http://purl.org/dc/terms/"/>
    <ds:schemaRef ds:uri="681d7bbc-276c-4f33-acc9-542015ddf677"/>
    <ds:schemaRef ds:uri="http://schemas.microsoft.com/office/infopath/2007/PartnerControls"/>
    <ds:schemaRef ds:uri="http://schemas.microsoft.com/office/2006/documentManagement/typ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547DD4BA-3473-4CDB-A8EE-8A3D92FC0E07}">
  <ds:schemaRefs>
    <ds:schemaRef ds:uri="http://schemas.microsoft.com/sharepoint/v3/contenttype/forms"/>
  </ds:schemaRefs>
</ds:datastoreItem>
</file>

<file path=customXml/itemProps3.xml><?xml version="1.0" encoding="utf-8"?>
<ds:datastoreItem xmlns:ds="http://schemas.openxmlformats.org/officeDocument/2006/customXml" ds:itemID="{6A79343E-5F6F-45FA-9D58-C1849BAFDB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1d7bbc-276c-4f33-acc9-542015ddf677"/>
    <ds:schemaRef ds:uri="3d607262-6445-4f72-a3d3-266a3f3087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TM02900743[[fn=Organic]]</Template>
  <TotalTime>0</TotalTime>
  <Words>3010</Words>
  <Application>Microsoft Office PowerPoint</Application>
  <PresentationFormat>Custom</PresentationFormat>
  <Paragraphs>288</Paragraphs>
  <Slides>42</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42</vt:i4>
      </vt:variant>
    </vt:vector>
  </HeadingPairs>
  <TitlesOfParts>
    <vt:vector size="51" baseType="lpstr">
      <vt:lpstr>Arial</vt:lpstr>
      <vt:lpstr>Bernard MT Condensed</vt:lpstr>
      <vt:lpstr>Century Gothic</vt:lpstr>
      <vt:lpstr>Garamond</vt:lpstr>
      <vt:lpstr>Tw Cen MT</vt:lpstr>
      <vt:lpstr>Tw Cen MT Condensed</vt:lpstr>
      <vt:lpstr>Wingdings 3</vt:lpstr>
      <vt:lpstr>Organic</vt:lpstr>
      <vt:lpstr>Integral</vt:lpstr>
      <vt:lpstr>Mrs. Land</vt:lpstr>
      <vt:lpstr>Welcome to 2023-2024  Curriculum Night</vt:lpstr>
      <vt:lpstr>All About Me</vt:lpstr>
      <vt:lpstr>Home/School Communication</vt:lpstr>
      <vt:lpstr>Student/Teacher Communication</vt:lpstr>
      <vt:lpstr>Expectations &amp; Procedures</vt:lpstr>
      <vt:lpstr>PowerPoint Presentation</vt:lpstr>
      <vt:lpstr>Grade calculation</vt:lpstr>
      <vt:lpstr>Grading scale</vt:lpstr>
      <vt:lpstr>NON-ACADEMIC SKILLS?</vt:lpstr>
      <vt:lpstr>PowerPoint Presentation</vt:lpstr>
      <vt:lpstr>PowerPoint Presentation</vt:lpstr>
      <vt:lpstr>How will grades be communicated?</vt:lpstr>
      <vt:lpstr>WHERE CAN I FIND more information?</vt:lpstr>
      <vt:lpstr>POSITIVE BEHAVIOR  INTERVENTION &amp; SUPPORTs</vt:lpstr>
      <vt:lpstr>What is pbis?</vt:lpstr>
      <vt:lpstr>How do we teach PBIS expectations?</vt:lpstr>
      <vt:lpstr>Student &amp; class recognition</vt:lpstr>
      <vt:lpstr>Routines</vt:lpstr>
      <vt:lpstr>Student Success</vt:lpstr>
      <vt:lpstr>Student Responsibilities at Home</vt:lpstr>
      <vt:lpstr>Math </vt:lpstr>
      <vt:lpstr>On/Enhanced 5th Grade Math</vt:lpstr>
      <vt:lpstr>FCS Enhanced Mathematics </vt:lpstr>
      <vt:lpstr>Additional Skills for Grade 5 Enhanced </vt:lpstr>
      <vt:lpstr>Science</vt:lpstr>
      <vt:lpstr>Social Studies</vt:lpstr>
      <vt:lpstr>THANK YOU</vt:lpstr>
      <vt:lpstr>Mrs. Land</vt:lpstr>
      <vt:lpstr>All About Me</vt:lpstr>
      <vt:lpstr>Student/Teacher Communication</vt:lpstr>
      <vt:lpstr>Home/School Communication</vt:lpstr>
      <vt:lpstr>Routines</vt:lpstr>
      <vt:lpstr>Student Success</vt:lpstr>
      <vt:lpstr>Student Responsibilities at Home</vt:lpstr>
      <vt:lpstr>Math </vt:lpstr>
      <vt:lpstr>On/Enhanced 5th Grade Math</vt:lpstr>
      <vt:lpstr>FCS Enhanced Mathematics </vt:lpstr>
      <vt:lpstr>Additional Skills for Grade 5 Enhanced </vt:lpstr>
      <vt:lpstr>Science</vt:lpstr>
      <vt:lpstr>Social Studies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Mrs. Stocks</dc:title>
  <dc:creator/>
  <cp:keywords/>
  <cp:lastModifiedBy/>
  <cp:revision>88</cp:revision>
  <dcterms:created xsi:type="dcterms:W3CDTF">2015-08-16T20:14:58Z</dcterms:created>
  <dcterms:modified xsi:type="dcterms:W3CDTF">2023-09-12T16:08:57Z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y fmtid="{D5CDD505-2E9C-101B-9397-08002B2CF9AE}" pid="3" name="ContentTypeId">
    <vt:lpwstr>0x0101005A01F4D3987C964C868D1675C8C2AFB0</vt:lpwstr>
  </property>
  <property fmtid="{D5CDD505-2E9C-101B-9397-08002B2CF9AE}" pid="4" name="MSIP_Label_0ee3c538-ec52-435f-ae58-017644bd9513_Enabled">
    <vt:lpwstr>true</vt:lpwstr>
  </property>
  <property fmtid="{D5CDD505-2E9C-101B-9397-08002B2CF9AE}" pid="5" name="MSIP_Label_0ee3c538-ec52-435f-ae58-017644bd9513_SetDate">
    <vt:lpwstr>2021-08-20T21:16:49Z</vt:lpwstr>
  </property>
  <property fmtid="{D5CDD505-2E9C-101B-9397-08002B2CF9AE}" pid="6" name="MSIP_Label_0ee3c538-ec52-435f-ae58-017644bd9513_Method">
    <vt:lpwstr>Standard</vt:lpwstr>
  </property>
  <property fmtid="{D5CDD505-2E9C-101B-9397-08002B2CF9AE}" pid="7" name="MSIP_Label_0ee3c538-ec52-435f-ae58-017644bd9513_Name">
    <vt:lpwstr>0ee3c538-ec52-435f-ae58-017644bd9513</vt:lpwstr>
  </property>
  <property fmtid="{D5CDD505-2E9C-101B-9397-08002B2CF9AE}" pid="8" name="MSIP_Label_0ee3c538-ec52-435f-ae58-017644bd9513_SiteId">
    <vt:lpwstr>0cdcb198-8169-4b70-ba9f-da7e3ba700c2</vt:lpwstr>
  </property>
  <property fmtid="{D5CDD505-2E9C-101B-9397-08002B2CF9AE}" pid="9" name="MSIP_Label_0ee3c538-ec52-435f-ae58-017644bd9513_ActionId">
    <vt:lpwstr>eb2f0c59-2d64-40ef-b126-e3c28363ca4c</vt:lpwstr>
  </property>
  <property fmtid="{D5CDD505-2E9C-101B-9397-08002B2CF9AE}" pid="10" name="MSIP_Label_0ee3c538-ec52-435f-ae58-017644bd9513_ContentBits">
    <vt:lpwstr>0</vt:lpwstr>
  </property>
</Properties>
</file>